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9" r:id="rId3"/>
    <p:sldId id="257" r:id="rId4"/>
    <p:sldId id="259" r:id="rId5"/>
    <p:sldId id="258" r:id="rId6"/>
    <p:sldId id="267" r:id="rId7"/>
    <p:sldId id="263" r:id="rId8"/>
    <p:sldId id="262" r:id="rId9"/>
    <p:sldId id="260" r:id="rId10"/>
    <p:sldId id="261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6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AC28F-E1C7-4A73-B1C2-448A40B32344}" type="doc">
      <dgm:prSet loTypeId="urn:microsoft.com/office/officeart/2005/8/layout/cycle2" loCatId="cycl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814A7F00-64C6-4193-AB9F-7F48A71C1CC0}">
      <dgm:prSet phldrT="[Text]"/>
      <dgm:spPr>
        <a:solidFill>
          <a:srgbClr val="FF0000"/>
        </a:solidFill>
      </dgm:spPr>
      <dgm:t>
        <a:bodyPr/>
        <a:lstStyle/>
        <a:p>
          <a:r>
            <a:rPr lang="en-AU" b="1" dirty="0"/>
            <a:t>Agitate</a:t>
          </a:r>
        </a:p>
      </dgm:t>
    </dgm:pt>
    <dgm:pt modelId="{DD4F7927-8DBF-4B45-AFBD-9027019E6E18}" type="parTrans" cxnId="{0CFF22D4-CEE0-45AE-9B9F-8A0F0F900FFD}">
      <dgm:prSet/>
      <dgm:spPr/>
      <dgm:t>
        <a:bodyPr/>
        <a:lstStyle/>
        <a:p>
          <a:endParaRPr lang="en-AU"/>
        </a:p>
      </dgm:t>
    </dgm:pt>
    <dgm:pt modelId="{2F385D42-CC0C-41A7-A151-3E0FB036BE63}" type="sibTrans" cxnId="{0CFF22D4-CEE0-45AE-9B9F-8A0F0F900FFD}">
      <dgm:prSet/>
      <dgm:spPr>
        <a:solidFill>
          <a:srgbClr val="FF0000"/>
        </a:solidFill>
      </dgm:spPr>
      <dgm:t>
        <a:bodyPr/>
        <a:lstStyle/>
        <a:p>
          <a:endParaRPr lang="en-AU"/>
        </a:p>
      </dgm:t>
    </dgm:pt>
    <dgm:pt modelId="{DB049918-8254-41D2-87EE-2CDA2F03CCDE}">
      <dgm:prSet phldrT="[Text]"/>
      <dgm:spPr>
        <a:solidFill>
          <a:srgbClr val="00B050"/>
        </a:solidFill>
      </dgm:spPr>
      <dgm:t>
        <a:bodyPr/>
        <a:lstStyle/>
        <a:p>
          <a:r>
            <a:rPr lang="en-AU" b="1" dirty="0"/>
            <a:t>Educate</a:t>
          </a:r>
        </a:p>
      </dgm:t>
    </dgm:pt>
    <dgm:pt modelId="{44E04DD3-B64F-47D3-82DC-4677F148154B}" type="parTrans" cxnId="{E97878EA-0432-4DE5-A51B-5187198DDBB3}">
      <dgm:prSet/>
      <dgm:spPr/>
      <dgm:t>
        <a:bodyPr/>
        <a:lstStyle/>
        <a:p>
          <a:endParaRPr lang="en-AU"/>
        </a:p>
      </dgm:t>
    </dgm:pt>
    <dgm:pt modelId="{8233C1D5-FDEF-42E9-A0C1-9CFA8CC67AF2}" type="sibTrans" cxnId="{E97878EA-0432-4DE5-A51B-5187198DDBB3}">
      <dgm:prSet/>
      <dgm:spPr>
        <a:solidFill>
          <a:srgbClr val="00B050"/>
        </a:solidFill>
      </dgm:spPr>
      <dgm:t>
        <a:bodyPr/>
        <a:lstStyle/>
        <a:p>
          <a:endParaRPr lang="en-AU"/>
        </a:p>
      </dgm:t>
    </dgm:pt>
    <dgm:pt modelId="{A5611855-8482-4E74-B153-B0DE9E713001}">
      <dgm:prSet phldrT="[Text]"/>
      <dgm:spPr>
        <a:solidFill>
          <a:srgbClr val="00B050"/>
        </a:solidFill>
      </dgm:spPr>
      <dgm:t>
        <a:bodyPr/>
        <a:lstStyle/>
        <a:p>
          <a:r>
            <a:rPr lang="en-AU" b="1" dirty="0"/>
            <a:t>Vision &amp; Plan to Win</a:t>
          </a:r>
        </a:p>
      </dgm:t>
    </dgm:pt>
    <dgm:pt modelId="{1EDF75D5-D60E-4B3E-9CCD-E756BF585E16}" type="parTrans" cxnId="{147472F3-5B6A-47E7-BBDD-BC39C6F734A2}">
      <dgm:prSet/>
      <dgm:spPr/>
      <dgm:t>
        <a:bodyPr/>
        <a:lstStyle/>
        <a:p>
          <a:endParaRPr lang="en-AU"/>
        </a:p>
      </dgm:t>
    </dgm:pt>
    <dgm:pt modelId="{7950DE0D-5A0A-4CED-8F48-7851533061BB}" type="sibTrans" cxnId="{147472F3-5B6A-47E7-BBDD-BC39C6F734A2}">
      <dgm:prSet/>
      <dgm:spPr>
        <a:solidFill>
          <a:srgbClr val="00B050"/>
        </a:solidFill>
      </dgm:spPr>
      <dgm:t>
        <a:bodyPr/>
        <a:lstStyle/>
        <a:p>
          <a:endParaRPr lang="en-AU"/>
        </a:p>
      </dgm:t>
    </dgm:pt>
    <dgm:pt modelId="{1E9CBB21-8441-4118-98F6-9B5D6B482880}">
      <dgm:prSet phldrT="[Text]"/>
      <dgm:spPr>
        <a:solidFill>
          <a:srgbClr val="7030A0"/>
        </a:solidFill>
      </dgm:spPr>
      <dgm:t>
        <a:bodyPr/>
        <a:lstStyle/>
        <a:p>
          <a:r>
            <a:rPr lang="en-AU" b="1"/>
            <a:t>Ask</a:t>
          </a:r>
        </a:p>
      </dgm:t>
    </dgm:pt>
    <dgm:pt modelId="{855DC704-F24C-4F4B-94CE-207BF767982A}" type="parTrans" cxnId="{3CCA6AE8-E945-44D4-A205-BAD2D8FA3C60}">
      <dgm:prSet/>
      <dgm:spPr/>
      <dgm:t>
        <a:bodyPr/>
        <a:lstStyle/>
        <a:p>
          <a:endParaRPr lang="en-AU"/>
        </a:p>
      </dgm:t>
    </dgm:pt>
    <dgm:pt modelId="{C3879A5A-C3B8-42EB-AE02-218EBEE1F4AC}" type="sibTrans" cxnId="{3CCA6AE8-E945-44D4-A205-BAD2D8FA3C60}">
      <dgm:prSet/>
      <dgm:spPr>
        <a:solidFill>
          <a:srgbClr val="7030A0"/>
        </a:solidFill>
      </dgm:spPr>
      <dgm:t>
        <a:bodyPr/>
        <a:lstStyle/>
        <a:p>
          <a:endParaRPr lang="en-AU"/>
        </a:p>
      </dgm:t>
    </dgm:pt>
    <dgm:pt modelId="{AE7111AF-7349-4E6A-834F-085CF967AD1C}">
      <dgm:prSet phldrT="[Text]"/>
      <dgm:spPr>
        <a:solidFill>
          <a:srgbClr val="FFC000"/>
        </a:solidFill>
      </dgm:spPr>
      <dgm:t>
        <a:bodyPr/>
        <a:lstStyle/>
        <a:p>
          <a:r>
            <a:rPr lang="en-AU" b="1" dirty="0"/>
            <a:t>Close &amp; Follow-Up</a:t>
          </a:r>
        </a:p>
      </dgm:t>
    </dgm:pt>
    <dgm:pt modelId="{2AFF0E60-58CE-47DE-9ECC-F2DC47C86558}" type="parTrans" cxnId="{60B98CB8-691E-4A97-BC5B-08066CCD268E}">
      <dgm:prSet/>
      <dgm:spPr/>
      <dgm:t>
        <a:bodyPr/>
        <a:lstStyle/>
        <a:p>
          <a:endParaRPr lang="en-AU"/>
        </a:p>
      </dgm:t>
    </dgm:pt>
    <dgm:pt modelId="{D0223740-5E8D-4B07-9F68-D097C3F16A3C}" type="sibTrans" cxnId="{60B98CB8-691E-4A97-BC5B-08066CCD268E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903A42F9-0C48-4CCB-AFD9-EAA9C334D874}">
      <dgm:prSet phldrT="[Text]"/>
      <dgm:spPr>
        <a:solidFill>
          <a:srgbClr val="7030A0"/>
        </a:solidFill>
      </dgm:spPr>
      <dgm:t>
        <a:bodyPr/>
        <a:lstStyle/>
        <a:p>
          <a:r>
            <a:rPr lang="en-AU" b="1"/>
            <a:t>Inoculate</a:t>
          </a:r>
        </a:p>
      </dgm:t>
    </dgm:pt>
    <dgm:pt modelId="{AB8851E3-A244-4BBF-BB04-E235F6A3A8F6}" type="sibTrans" cxnId="{DDD4DEED-E213-4E6E-8B05-B630B9788869}">
      <dgm:prSet/>
      <dgm:spPr>
        <a:solidFill>
          <a:srgbClr val="7030A0"/>
        </a:solidFill>
      </dgm:spPr>
      <dgm:t>
        <a:bodyPr/>
        <a:lstStyle/>
        <a:p>
          <a:endParaRPr lang="en-AU"/>
        </a:p>
      </dgm:t>
    </dgm:pt>
    <dgm:pt modelId="{29041CFA-FD85-4557-BD94-0ED34D99A7F9}" type="parTrans" cxnId="{DDD4DEED-E213-4E6E-8B05-B630B9788869}">
      <dgm:prSet/>
      <dgm:spPr/>
      <dgm:t>
        <a:bodyPr/>
        <a:lstStyle/>
        <a:p>
          <a:endParaRPr lang="en-AU"/>
        </a:p>
      </dgm:t>
    </dgm:pt>
    <dgm:pt modelId="{4139C185-E479-4055-A2BF-AA49A74AFE07}">
      <dgm:prSet phldrT="[Text]"/>
      <dgm:spPr>
        <a:solidFill>
          <a:srgbClr val="FFC000"/>
        </a:solidFill>
      </dgm:spPr>
      <dgm:t>
        <a:bodyPr/>
        <a:lstStyle/>
        <a:p>
          <a:r>
            <a:rPr lang="en-AU" b="1" dirty="0"/>
            <a:t>Intro / Rapport</a:t>
          </a:r>
        </a:p>
      </dgm:t>
    </dgm:pt>
    <dgm:pt modelId="{0545B361-60B4-42A5-A6E6-29993028B052}" type="parTrans" cxnId="{CCB7B70B-5CD3-4975-A793-E5273D14559A}">
      <dgm:prSet/>
      <dgm:spPr/>
      <dgm:t>
        <a:bodyPr/>
        <a:lstStyle/>
        <a:p>
          <a:endParaRPr lang="en-AU"/>
        </a:p>
      </dgm:t>
    </dgm:pt>
    <dgm:pt modelId="{25A617E2-8F47-43F9-A505-D939328FC4C6}" type="sibTrans" cxnId="{CCB7B70B-5CD3-4975-A793-E5273D14559A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A997D0EC-DD09-4CB9-9B69-E93C67D016ED}">
      <dgm:prSet phldrT="[Text]"/>
      <dgm:spPr>
        <a:solidFill>
          <a:srgbClr val="FF0000"/>
        </a:solidFill>
      </dgm:spPr>
      <dgm:t>
        <a:bodyPr/>
        <a:lstStyle/>
        <a:p>
          <a:r>
            <a:rPr lang="en-AU" b="1" dirty="0"/>
            <a:t>Issues / Get the </a:t>
          </a:r>
          <a:r>
            <a:rPr lang="en-AU" b="1" dirty="0">
              <a:latin typeface="Arial" pitchFamily="34" charset="0"/>
              <a:cs typeface="Arial" pitchFamily="34" charset="0"/>
            </a:rPr>
            <a:t>Story</a:t>
          </a:r>
        </a:p>
      </dgm:t>
    </dgm:pt>
    <dgm:pt modelId="{7891CE0F-E4D4-4A47-85AC-B96E3BF4434B}" type="parTrans" cxnId="{8729234B-6CA4-4932-A59F-E0EB7D7FA5BF}">
      <dgm:prSet/>
      <dgm:spPr/>
      <dgm:t>
        <a:bodyPr/>
        <a:lstStyle/>
        <a:p>
          <a:endParaRPr lang="en-AU"/>
        </a:p>
      </dgm:t>
    </dgm:pt>
    <dgm:pt modelId="{D1F76204-CCB7-4B84-8BBE-CB07EFE9E4DE}" type="sibTrans" cxnId="{8729234B-6CA4-4932-A59F-E0EB7D7FA5BF}">
      <dgm:prSet/>
      <dgm:spPr>
        <a:solidFill>
          <a:srgbClr val="FF0000"/>
        </a:solidFill>
      </dgm:spPr>
      <dgm:t>
        <a:bodyPr/>
        <a:lstStyle/>
        <a:p>
          <a:endParaRPr lang="en-AU"/>
        </a:p>
      </dgm:t>
    </dgm:pt>
    <dgm:pt modelId="{C963D051-52A0-4601-BB47-A12BC6F26336}" type="pres">
      <dgm:prSet presAssocID="{D34AC28F-E1C7-4A73-B1C2-448A40B323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5BC1D8E-92EA-4EDD-AFEB-C96E8D558324}" type="pres">
      <dgm:prSet presAssocID="{814A7F00-64C6-4193-AB9F-7F48A71C1CC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8590221-D56B-406D-BFFD-A2A53B884673}" type="pres">
      <dgm:prSet presAssocID="{2F385D42-CC0C-41A7-A151-3E0FB036BE63}" presName="sibTrans" presStyleLbl="sibTrans2D1" presStyleIdx="0" presStyleCnt="8"/>
      <dgm:spPr/>
      <dgm:t>
        <a:bodyPr/>
        <a:lstStyle/>
        <a:p>
          <a:endParaRPr lang="en-AU"/>
        </a:p>
      </dgm:t>
    </dgm:pt>
    <dgm:pt modelId="{C118D4E4-8D78-4442-9ADB-2488B2897D3A}" type="pres">
      <dgm:prSet presAssocID="{2F385D42-CC0C-41A7-A151-3E0FB036BE63}" presName="connectorText" presStyleLbl="sibTrans2D1" presStyleIdx="0" presStyleCnt="8"/>
      <dgm:spPr/>
      <dgm:t>
        <a:bodyPr/>
        <a:lstStyle/>
        <a:p>
          <a:endParaRPr lang="en-AU"/>
        </a:p>
      </dgm:t>
    </dgm:pt>
    <dgm:pt modelId="{6D854777-D018-43EC-B38F-271B5FC7111C}" type="pres">
      <dgm:prSet presAssocID="{DB049918-8254-41D2-87EE-2CDA2F03CCDE}" presName="node" presStyleLbl="node1" presStyleIdx="1" presStyleCnt="8" custRadScaleRad="108636" custRadScaleInc="612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99801-D23C-44FA-B39F-58401E0A9084}" type="pres">
      <dgm:prSet presAssocID="{8233C1D5-FDEF-42E9-A0C1-9CFA8CC67AF2}" presName="sibTrans" presStyleLbl="sibTrans2D1" presStyleIdx="1" presStyleCnt="8"/>
      <dgm:spPr/>
      <dgm:t>
        <a:bodyPr/>
        <a:lstStyle/>
        <a:p>
          <a:endParaRPr lang="en-AU"/>
        </a:p>
      </dgm:t>
    </dgm:pt>
    <dgm:pt modelId="{671F0E56-61E0-45BF-8FC1-C1E457A90F95}" type="pres">
      <dgm:prSet presAssocID="{8233C1D5-FDEF-42E9-A0C1-9CFA8CC67AF2}" presName="connectorText" presStyleLbl="sibTrans2D1" presStyleIdx="1" presStyleCnt="8"/>
      <dgm:spPr/>
      <dgm:t>
        <a:bodyPr/>
        <a:lstStyle/>
        <a:p>
          <a:endParaRPr lang="en-AU"/>
        </a:p>
      </dgm:t>
    </dgm:pt>
    <dgm:pt modelId="{26E36FAB-D4BD-4868-ADE6-0616966C869B}" type="pres">
      <dgm:prSet presAssocID="{A5611855-8482-4E74-B153-B0DE9E713001}" presName="node" presStyleLbl="node1" presStyleIdx="2" presStyleCnt="8" custRadScaleRad="108921" custRadScaleInc="-18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02AF22-2C5E-4616-AC36-F6C4A1B7982E}" type="pres">
      <dgm:prSet presAssocID="{7950DE0D-5A0A-4CED-8F48-7851533061BB}" presName="sibTrans" presStyleLbl="sibTrans2D1" presStyleIdx="2" presStyleCnt="8"/>
      <dgm:spPr/>
      <dgm:t>
        <a:bodyPr/>
        <a:lstStyle/>
        <a:p>
          <a:endParaRPr lang="en-AU"/>
        </a:p>
      </dgm:t>
    </dgm:pt>
    <dgm:pt modelId="{6FCAB407-BC26-4086-BCDA-6C467932CD7E}" type="pres">
      <dgm:prSet presAssocID="{7950DE0D-5A0A-4CED-8F48-7851533061BB}" presName="connectorText" presStyleLbl="sibTrans2D1" presStyleIdx="2" presStyleCnt="8"/>
      <dgm:spPr/>
      <dgm:t>
        <a:bodyPr/>
        <a:lstStyle/>
        <a:p>
          <a:endParaRPr lang="en-AU"/>
        </a:p>
      </dgm:t>
    </dgm:pt>
    <dgm:pt modelId="{38F961C8-25FE-488A-B950-CC6A49FC3CAC}" type="pres">
      <dgm:prSet presAssocID="{903A42F9-0C48-4CCB-AFD9-EAA9C334D874}" presName="node" presStyleLbl="node1" presStyleIdx="3" presStyleCnt="8" custRadScaleRad="107147" custRadScaleInc="-69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8F5381-FCE7-4355-B57D-31C58CC054B5}" type="pres">
      <dgm:prSet presAssocID="{AB8851E3-A244-4BBF-BB04-E235F6A3A8F6}" presName="sibTrans" presStyleLbl="sibTrans2D1" presStyleIdx="3" presStyleCnt="8"/>
      <dgm:spPr/>
      <dgm:t>
        <a:bodyPr/>
        <a:lstStyle/>
        <a:p>
          <a:endParaRPr lang="en-AU"/>
        </a:p>
      </dgm:t>
    </dgm:pt>
    <dgm:pt modelId="{ECECB8AF-9825-456A-ABD7-B22D7082C894}" type="pres">
      <dgm:prSet presAssocID="{AB8851E3-A244-4BBF-BB04-E235F6A3A8F6}" presName="connectorText" presStyleLbl="sibTrans2D1" presStyleIdx="3" presStyleCnt="8"/>
      <dgm:spPr/>
      <dgm:t>
        <a:bodyPr/>
        <a:lstStyle/>
        <a:p>
          <a:endParaRPr lang="en-AU"/>
        </a:p>
      </dgm:t>
    </dgm:pt>
    <dgm:pt modelId="{4291D891-D90E-4C20-ABC3-96E7869D2905}" type="pres">
      <dgm:prSet presAssocID="{1E9CBB21-8441-4118-98F6-9B5D6B482880}" presName="node" presStyleLbl="node1" presStyleIdx="4" presStyleCnt="8" custRadScaleRad="105751" custRadScaleInc="66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CF963E4-ABE7-4BE2-B8B3-B7A6631F73EB}" type="pres">
      <dgm:prSet presAssocID="{C3879A5A-C3B8-42EB-AE02-218EBEE1F4AC}" presName="sibTrans" presStyleLbl="sibTrans2D1" presStyleIdx="4" presStyleCnt="8"/>
      <dgm:spPr/>
      <dgm:t>
        <a:bodyPr/>
        <a:lstStyle/>
        <a:p>
          <a:endParaRPr lang="en-AU"/>
        </a:p>
      </dgm:t>
    </dgm:pt>
    <dgm:pt modelId="{69C4991F-8F50-41CD-A77C-E3B7C9B811AB}" type="pres">
      <dgm:prSet presAssocID="{C3879A5A-C3B8-42EB-AE02-218EBEE1F4AC}" presName="connectorText" presStyleLbl="sibTrans2D1" presStyleIdx="4" presStyleCnt="8"/>
      <dgm:spPr/>
      <dgm:t>
        <a:bodyPr/>
        <a:lstStyle/>
        <a:p>
          <a:endParaRPr lang="en-AU"/>
        </a:p>
      </dgm:t>
    </dgm:pt>
    <dgm:pt modelId="{CC56019D-4386-409E-B568-804FF00DE93A}" type="pres">
      <dgm:prSet presAssocID="{AE7111AF-7349-4E6A-834F-085CF967AD1C}" presName="node" presStyleLbl="node1" presStyleIdx="5" presStyleCnt="8" custRadScaleRad="105102" custRadScaleInc="362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163F6C-2774-4850-8640-1D86F9A19CC9}" type="pres">
      <dgm:prSet presAssocID="{D0223740-5E8D-4B07-9F68-D097C3F16A3C}" presName="sibTrans" presStyleLbl="sibTrans2D1" presStyleIdx="5" presStyleCnt="8"/>
      <dgm:spPr/>
      <dgm:t>
        <a:bodyPr/>
        <a:lstStyle/>
        <a:p>
          <a:endParaRPr lang="en-AU"/>
        </a:p>
      </dgm:t>
    </dgm:pt>
    <dgm:pt modelId="{4F61884F-97F4-45A2-8D1E-A5EBFF99A453}" type="pres">
      <dgm:prSet presAssocID="{D0223740-5E8D-4B07-9F68-D097C3F16A3C}" presName="connectorText" presStyleLbl="sibTrans2D1" presStyleIdx="5" presStyleCnt="8"/>
      <dgm:spPr/>
      <dgm:t>
        <a:bodyPr/>
        <a:lstStyle/>
        <a:p>
          <a:endParaRPr lang="en-AU"/>
        </a:p>
      </dgm:t>
    </dgm:pt>
    <dgm:pt modelId="{CD71842E-C6F1-4FEA-BF9B-F212A2449A46}" type="pres">
      <dgm:prSet presAssocID="{4139C185-E479-4055-A2BF-AA49A74AFE07}" presName="node" presStyleLbl="node1" presStyleIdx="6" presStyleCnt="8" custRadScaleRad="103210" custRadScaleInc="18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E9D1AD-4B4D-4106-85ED-B16B1716AD07}" type="pres">
      <dgm:prSet presAssocID="{25A617E2-8F47-43F9-A505-D939328FC4C6}" presName="sibTrans" presStyleLbl="sibTrans2D1" presStyleIdx="6" presStyleCnt="8"/>
      <dgm:spPr/>
      <dgm:t>
        <a:bodyPr/>
        <a:lstStyle/>
        <a:p>
          <a:endParaRPr lang="en-AU"/>
        </a:p>
      </dgm:t>
    </dgm:pt>
    <dgm:pt modelId="{68C57B64-2EB0-4697-9546-E4571E58E7C6}" type="pres">
      <dgm:prSet presAssocID="{25A617E2-8F47-43F9-A505-D939328FC4C6}" presName="connectorText" presStyleLbl="sibTrans2D1" presStyleIdx="6" presStyleCnt="8"/>
      <dgm:spPr/>
      <dgm:t>
        <a:bodyPr/>
        <a:lstStyle/>
        <a:p>
          <a:endParaRPr lang="en-AU"/>
        </a:p>
      </dgm:t>
    </dgm:pt>
    <dgm:pt modelId="{9370E83D-1E38-442A-8FD3-F88D2962720D}" type="pres">
      <dgm:prSet presAssocID="{A997D0EC-DD09-4CB9-9B69-E93C67D016ED}" presName="node" presStyleLbl="node1" presStyleIdx="7" presStyleCnt="8" custScaleX="190294" custScaleY="152072" custRadScaleRad="121367" custRadScaleInc="-106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91F890-064C-4059-95C5-8E87C3AB85B9}" type="pres">
      <dgm:prSet presAssocID="{D1F76204-CCB7-4B84-8BBE-CB07EFE9E4DE}" presName="sibTrans" presStyleLbl="sibTrans2D1" presStyleIdx="7" presStyleCnt="8"/>
      <dgm:spPr/>
      <dgm:t>
        <a:bodyPr/>
        <a:lstStyle/>
        <a:p>
          <a:endParaRPr lang="en-AU"/>
        </a:p>
      </dgm:t>
    </dgm:pt>
    <dgm:pt modelId="{16811FF9-4DA5-4657-9815-C936E1F150ED}" type="pres">
      <dgm:prSet presAssocID="{D1F76204-CCB7-4B84-8BBE-CB07EFE9E4DE}" presName="connectorText" presStyleLbl="sibTrans2D1" presStyleIdx="7" presStyleCnt="8"/>
      <dgm:spPr/>
      <dgm:t>
        <a:bodyPr/>
        <a:lstStyle/>
        <a:p>
          <a:endParaRPr lang="en-AU"/>
        </a:p>
      </dgm:t>
    </dgm:pt>
  </dgm:ptLst>
  <dgm:cxnLst>
    <dgm:cxn modelId="{3CCA6AE8-E945-44D4-A205-BAD2D8FA3C60}" srcId="{D34AC28F-E1C7-4A73-B1C2-448A40B32344}" destId="{1E9CBB21-8441-4118-98F6-9B5D6B482880}" srcOrd="4" destOrd="0" parTransId="{855DC704-F24C-4F4B-94CE-207BF767982A}" sibTransId="{C3879A5A-C3B8-42EB-AE02-218EBEE1F4AC}"/>
    <dgm:cxn modelId="{6D016DCF-29C3-415B-8527-B769A11EA373}" type="presOf" srcId="{1E9CBB21-8441-4118-98F6-9B5D6B482880}" destId="{4291D891-D90E-4C20-ABC3-96E7869D2905}" srcOrd="0" destOrd="0" presId="urn:microsoft.com/office/officeart/2005/8/layout/cycle2"/>
    <dgm:cxn modelId="{5DCBC9C3-AF13-4A82-B2D1-2B281225BB47}" type="presOf" srcId="{C3879A5A-C3B8-42EB-AE02-218EBEE1F4AC}" destId="{1CF963E4-ABE7-4BE2-B8B3-B7A6631F73EB}" srcOrd="0" destOrd="0" presId="urn:microsoft.com/office/officeart/2005/8/layout/cycle2"/>
    <dgm:cxn modelId="{24633D6B-32AC-48B2-B4EB-8C0BD837E790}" type="presOf" srcId="{8233C1D5-FDEF-42E9-A0C1-9CFA8CC67AF2}" destId="{671F0E56-61E0-45BF-8FC1-C1E457A90F95}" srcOrd="1" destOrd="0" presId="urn:microsoft.com/office/officeart/2005/8/layout/cycle2"/>
    <dgm:cxn modelId="{76D574AC-4CAC-463B-965A-7926B3574DB1}" type="presOf" srcId="{D1F76204-CCB7-4B84-8BBE-CB07EFE9E4DE}" destId="{16811FF9-4DA5-4657-9815-C936E1F150ED}" srcOrd="1" destOrd="0" presId="urn:microsoft.com/office/officeart/2005/8/layout/cycle2"/>
    <dgm:cxn modelId="{49B49646-6EB3-49F4-98A4-D697BECB98F5}" type="presOf" srcId="{D1F76204-CCB7-4B84-8BBE-CB07EFE9E4DE}" destId="{2991F890-064C-4059-95C5-8E87C3AB85B9}" srcOrd="0" destOrd="0" presId="urn:microsoft.com/office/officeart/2005/8/layout/cycle2"/>
    <dgm:cxn modelId="{87928F49-0854-49DD-93F5-FC04D61BD5BC}" type="presOf" srcId="{A5611855-8482-4E74-B153-B0DE9E713001}" destId="{26E36FAB-D4BD-4868-ADE6-0616966C869B}" srcOrd="0" destOrd="0" presId="urn:microsoft.com/office/officeart/2005/8/layout/cycle2"/>
    <dgm:cxn modelId="{0CFF22D4-CEE0-45AE-9B9F-8A0F0F900FFD}" srcId="{D34AC28F-E1C7-4A73-B1C2-448A40B32344}" destId="{814A7F00-64C6-4193-AB9F-7F48A71C1CC0}" srcOrd="0" destOrd="0" parTransId="{DD4F7927-8DBF-4B45-AFBD-9027019E6E18}" sibTransId="{2F385D42-CC0C-41A7-A151-3E0FB036BE63}"/>
    <dgm:cxn modelId="{451FB9F5-5B7D-465D-85A4-38C32CFAD716}" type="presOf" srcId="{C3879A5A-C3B8-42EB-AE02-218EBEE1F4AC}" destId="{69C4991F-8F50-41CD-A77C-E3B7C9B811AB}" srcOrd="1" destOrd="0" presId="urn:microsoft.com/office/officeart/2005/8/layout/cycle2"/>
    <dgm:cxn modelId="{289F4D0E-B095-45A1-97D2-E0062D4ABDDF}" type="presOf" srcId="{D0223740-5E8D-4B07-9F68-D097C3F16A3C}" destId="{4F61884F-97F4-45A2-8D1E-A5EBFF99A453}" srcOrd="1" destOrd="0" presId="urn:microsoft.com/office/officeart/2005/8/layout/cycle2"/>
    <dgm:cxn modelId="{8729234B-6CA4-4932-A59F-E0EB7D7FA5BF}" srcId="{D34AC28F-E1C7-4A73-B1C2-448A40B32344}" destId="{A997D0EC-DD09-4CB9-9B69-E93C67D016ED}" srcOrd="7" destOrd="0" parTransId="{7891CE0F-E4D4-4A47-85AC-B96E3BF4434B}" sibTransId="{D1F76204-CCB7-4B84-8BBE-CB07EFE9E4DE}"/>
    <dgm:cxn modelId="{DDD4DEED-E213-4E6E-8B05-B630B9788869}" srcId="{D34AC28F-E1C7-4A73-B1C2-448A40B32344}" destId="{903A42F9-0C48-4CCB-AFD9-EAA9C334D874}" srcOrd="3" destOrd="0" parTransId="{29041CFA-FD85-4557-BD94-0ED34D99A7F9}" sibTransId="{AB8851E3-A244-4BBF-BB04-E235F6A3A8F6}"/>
    <dgm:cxn modelId="{F33626B2-77C0-4020-9246-EA8ADBBB5A3D}" type="presOf" srcId="{DB049918-8254-41D2-87EE-2CDA2F03CCDE}" destId="{6D854777-D018-43EC-B38F-271B5FC7111C}" srcOrd="0" destOrd="0" presId="urn:microsoft.com/office/officeart/2005/8/layout/cycle2"/>
    <dgm:cxn modelId="{4AB70A93-7A54-4522-B1AB-0599E39D400A}" type="presOf" srcId="{2F385D42-CC0C-41A7-A151-3E0FB036BE63}" destId="{68590221-D56B-406D-BFFD-A2A53B884673}" srcOrd="0" destOrd="0" presId="urn:microsoft.com/office/officeart/2005/8/layout/cycle2"/>
    <dgm:cxn modelId="{CCB7B70B-5CD3-4975-A793-E5273D14559A}" srcId="{D34AC28F-E1C7-4A73-B1C2-448A40B32344}" destId="{4139C185-E479-4055-A2BF-AA49A74AFE07}" srcOrd="6" destOrd="0" parTransId="{0545B361-60B4-42A5-A6E6-29993028B052}" sibTransId="{25A617E2-8F47-43F9-A505-D939328FC4C6}"/>
    <dgm:cxn modelId="{E97878EA-0432-4DE5-A51B-5187198DDBB3}" srcId="{D34AC28F-E1C7-4A73-B1C2-448A40B32344}" destId="{DB049918-8254-41D2-87EE-2CDA2F03CCDE}" srcOrd="1" destOrd="0" parTransId="{44E04DD3-B64F-47D3-82DC-4677F148154B}" sibTransId="{8233C1D5-FDEF-42E9-A0C1-9CFA8CC67AF2}"/>
    <dgm:cxn modelId="{85CF42D9-9120-4E62-BD51-D98C73544D41}" type="presOf" srcId="{8233C1D5-FDEF-42E9-A0C1-9CFA8CC67AF2}" destId="{34999801-D23C-44FA-B39F-58401E0A9084}" srcOrd="0" destOrd="0" presId="urn:microsoft.com/office/officeart/2005/8/layout/cycle2"/>
    <dgm:cxn modelId="{B45F0F5B-AF55-4625-A141-51E96F0285C3}" type="presOf" srcId="{25A617E2-8F47-43F9-A505-D939328FC4C6}" destId="{68C57B64-2EB0-4697-9546-E4571E58E7C6}" srcOrd="1" destOrd="0" presId="urn:microsoft.com/office/officeart/2005/8/layout/cycle2"/>
    <dgm:cxn modelId="{DF1717A9-C1EF-413A-B3C0-2214E913966F}" type="presOf" srcId="{A997D0EC-DD09-4CB9-9B69-E93C67D016ED}" destId="{9370E83D-1E38-442A-8FD3-F88D2962720D}" srcOrd="0" destOrd="0" presId="urn:microsoft.com/office/officeart/2005/8/layout/cycle2"/>
    <dgm:cxn modelId="{BF3731F7-A056-42C6-B9FC-AAE0EE78ABDF}" type="presOf" srcId="{7950DE0D-5A0A-4CED-8F48-7851533061BB}" destId="{9902AF22-2C5E-4616-AC36-F6C4A1B7982E}" srcOrd="0" destOrd="0" presId="urn:microsoft.com/office/officeart/2005/8/layout/cycle2"/>
    <dgm:cxn modelId="{D1DB3EDA-300F-4B23-9943-87CCE67D718B}" type="presOf" srcId="{AB8851E3-A244-4BBF-BB04-E235F6A3A8F6}" destId="{BC8F5381-FCE7-4355-B57D-31C58CC054B5}" srcOrd="0" destOrd="0" presId="urn:microsoft.com/office/officeart/2005/8/layout/cycle2"/>
    <dgm:cxn modelId="{60B98CB8-691E-4A97-BC5B-08066CCD268E}" srcId="{D34AC28F-E1C7-4A73-B1C2-448A40B32344}" destId="{AE7111AF-7349-4E6A-834F-085CF967AD1C}" srcOrd="5" destOrd="0" parTransId="{2AFF0E60-58CE-47DE-9ECC-F2DC47C86558}" sibTransId="{D0223740-5E8D-4B07-9F68-D097C3F16A3C}"/>
    <dgm:cxn modelId="{147472F3-5B6A-47E7-BBDD-BC39C6F734A2}" srcId="{D34AC28F-E1C7-4A73-B1C2-448A40B32344}" destId="{A5611855-8482-4E74-B153-B0DE9E713001}" srcOrd="2" destOrd="0" parTransId="{1EDF75D5-D60E-4B3E-9CCD-E756BF585E16}" sibTransId="{7950DE0D-5A0A-4CED-8F48-7851533061BB}"/>
    <dgm:cxn modelId="{C6B8FF37-2B5E-4226-9795-F15B48F4C30C}" type="presOf" srcId="{25A617E2-8F47-43F9-A505-D939328FC4C6}" destId="{DEE9D1AD-4B4D-4106-85ED-B16B1716AD07}" srcOrd="0" destOrd="0" presId="urn:microsoft.com/office/officeart/2005/8/layout/cycle2"/>
    <dgm:cxn modelId="{72A4C67D-7D0C-4015-AB50-32817243DADA}" type="presOf" srcId="{814A7F00-64C6-4193-AB9F-7F48A71C1CC0}" destId="{A5BC1D8E-92EA-4EDD-AFEB-C96E8D558324}" srcOrd="0" destOrd="0" presId="urn:microsoft.com/office/officeart/2005/8/layout/cycle2"/>
    <dgm:cxn modelId="{55F19C2E-F2B9-4EA3-9769-032FC1337851}" type="presOf" srcId="{4139C185-E479-4055-A2BF-AA49A74AFE07}" destId="{CD71842E-C6F1-4FEA-BF9B-F212A2449A46}" srcOrd="0" destOrd="0" presId="urn:microsoft.com/office/officeart/2005/8/layout/cycle2"/>
    <dgm:cxn modelId="{82B995FB-77BC-453B-B13C-F3A3DBD71AA6}" type="presOf" srcId="{AB8851E3-A244-4BBF-BB04-E235F6A3A8F6}" destId="{ECECB8AF-9825-456A-ABD7-B22D7082C894}" srcOrd="1" destOrd="0" presId="urn:microsoft.com/office/officeart/2005/8/layout/cycle2"/>
    <dgm:cxn modelId="{3811C42D-C791-4150-A538-57BB08CE9BD5}" type="presOf" srcId="{D0223740-5E8D-4B07-9F68-D097C3F16A3C}" destId="{6E163F6C-2774-4850-8640-1D86F9A19CC9}" srcOrd="0" destOrd="0" presId="urn:microsoft.com/office/officeart/2005/8/layout/cycle2"/>
    <dgm:cxn modelId="{3296AE13-98FC-47B9-8E91-9D0F1C0DFD6B}" type="presOf" srcId="{AE7111AF-7349-4E6A-834F-085CF967AD1C}" destId="{CC56019D-4386-409E-B568-804FF00DE93A}" srcOrd="0" destOrd="0" presId="urn:microsoft.com/office/officeart/2005/8/layout/cycle2"/>
    <dgm:cxn modelId="{05FA0436-C756-484F-A6C9-8BC3EB0BEBE7}" type="presOf" srcId="{903A42F9-0C48-4CCB-AFD9-EAA9C334D874}" destId="{38F961C8-25FE-488A-B950-CC6A49FC3CAC}" srcOrd="0" destOrd="0" presId="urn:microsoft.com/office/officeart/2005/8/layout/cycle2"/>
    <dgm:cxn modelId="{ADCAA89F-D59C-48C2-85F1-B9BC65692DC6}" type="presOf" srcId="{D34AC28F-E1C7-4A73-B1C2-448A40B32344}" destId="{C963D051-52A0-4601-BB47-A12BC6F26336}" srcOrd="0" destOrd="0" presId="urn:microsoft.com/office/officeart/2005/8/layout/cycle2"/>
    <dgm:cxn modelId="{A22E184B-F95F-477B-9086-39789673B406}" type="presOf" srcId="{2F385D42-CC0C-41A7-A151-3E0FB036BE63}" destId="{C118D4E4-8D78-4442-9ADB-2488B2897D3A}" srcOrd="1" destOrd="0" presId="urn:microsoft.com/office/officeart/2005/8/layout/cycle2"/>
    <dgm:cxn modelId="{352AA615-1435-4150-AD3F-93B45AFA868C}" type="presOf" srcId="{7950DE0D-5A0A-4CED-8F48-7851533061BB}" destId="{6FCAB407-BC26-4086-BCDA-6C467932CD7E}" srcOrd="1" destOrd="0" presId="urn:microsoft.com/office/officeart/2005/8/layout/cycle2"/>
    <dgm:cxn modelId="{E1219744-F97F-499A-B251-F3A3F254A5EB}" type="presParOf" srcId="{C963D051-52A0-4601-BB47-A12BC6F26336}" destId="{A5BC1D8E-92EA-4EDD-AFEB-C96E8D558324}" srcOrd="0" destOrd="0" presId="urn:microsoft.com/office/officeart/2005/8/layout/cycle2"/>
    <dgm:cxn modelId="{90CCD42C-1195-4DB2-BE2C-469B98F32754}" type="presParOf" srcId="{C963D051-52A0-4601-BB47-A12BC6F26336}" destId="{68590221-D56B-406D-BFFD-A2A53B884673}" srcOrd="1" destOrd="0" presId="urn:microsoft.com/office/officeart/2005/8/layout/cycle2"/>
    <dgm:cxn modelId="{C26BC189-0A11-4035-B12D-E49CED7201E4}" type="presParOf" srcId="{68590221-D56B-406D-BFFD-A2A53B884673}" destId="{C118D4E4-8D78-4442-9ADB-2488B2897D3A}" srcOrd="0" destOrd="0" presId="urn:microsoft.com/office/officeart/2005/8/layout/cycle2"/>
    <dgm:cxn modelId="{5EBAD49C-EF1A-4675-8153-A57DBD1B904E}" type="presParOf" srcId="{C963D051-52A0-4601-BB47-A12BC6F26336}" destId="{6D854777-D018-43EC-B38F-271B5FC7111C}" srcOrd="2" destOrd="0" presId="urn:microsoft.com/office/officeart/2005/8/layout/cycle2"/>
    <dgm:cxn modelId="{4BC1DB5A-578F-4588-AEA6-F2A6EC9EB65A}" type="presParOf" srcId="{C963D051-52A0-4601-BB47-A12BC6F26336}" destId="{34999801-D23C-44FA-B39F-58401E0A9084}" srcOrd="3" destOrd="0" presId="urn:microsoft.com/office/officeart/2005/8/layout/cycle2"/>
    <dgm:cxn modelId="{42F483EB-D204-4042-A6C7-12E3AC977C1F}" type="presParOf" srcId="{34999801-D23C-44FA-B39F-58401E0A9084}" destId="{671F0E56-61E0-45BF-8FC1-C1E457A90F95}" srcOrd="0" destOrd="0" presId="urn:microsoft.com/office/officeart/2005/8/layout/cycle2"/>
    <dgm:cxn modelId="{457E64D2-D87C-454F-8625-BB372891AD06}" type="presParOf" srcId="{C963D051-52A0-4601-BB47-A12BC6F26336}" destId="{26E36FAB-D4BD-4868-ADE6-0616966C869B}" srcOrd="4" destOrd="0" presId="urn:microsoft.com/office/officeart/2005/8/layout/cycle2"/>
    <dgm:cxn modelId="{AC69BEF1-BC41-47CA-98F9-603B2855C926}" type="presParOf" srcId="{C963D051-52A0-4601-BB47-A12BC6F26336}" destId="{9902AF22-2C5E-4616-AC36-F6C4A1B7982E}" srcOrd="5" destOrd="0" presId="urn:microsoft.com/office/officeart/2005/8/layout/cycle2"/>
    <dgm:cxn modelId="{6375FD19-AFE8-4378-AFA4-DDBC21CF1E67}" type="presParOf" srcId="{9902AF22-2C5E-4616-AC36-F6C4A1B7982E}" destId="{6FCAB407-BC26-4086-BCDA-6C467932CD7E}" srcOrd="0" destOrd="0" presId="urn:microsoft.com/office/officeart/2005/8/layout/cycle2"/>
    <dgm:cxn modelId="{58929FD9-0B29-40E5-B013-63BEF03F3D69}" type="presParOf" srcId="{C963D051-52A0-4601-BB47-A12BC6F26336}" destId="{38F961C8-25FE-488A-B950-CC6A49FC3CAC}" srcOrd="6" destOrd="0" presId="urn:microsoft.com/office/officeart/2005/8/layout/cycle2"/>
    <dgm:cxn modelId="{5FDB0F75-0701-4A3B-99EB-7E805519D768}" type="presParOf" srcId="{C963D051-52A0-4601-BB47-A12BC6F26336}" destId="{BC8F5381-FCE7-4355-B57D-31C58CC054B5}" srcOrd="7" destOrd="0" presId="urn:microsoft.com/office/officeart/2005/8/layout/cycle2"/>
    <dgm:cxn modelId="{A3A04DBB-AEBA-4FDD-AEE4-D563378B86F9}" type="presParOf" srcId="{BC8F5381-FCE7-4355-B57D-31C58CC054B5}" destId="{ECECB8AF-9825-456A-ABD7-B22D7082C894}" srcOrd="0" destOrd="0" presId="urn:microsoft.com/office/officeart/2005/8/layout/cycle2"/>
    <dgm:cxn modelId="{388F82D2-9C71-4DFE-A246-68F15F72C33A}" type="presParOf" srcId="{C963D051-52A0-4601-BB47-A12BC6F26336}" destId="{4291D891-D90E-4C20-ABC3-96E7869D2905}" srcOrd="8" destOrd="0" presId="urn:microsoft.com/office/officeart/2005/8/layout/cycle2"/>
    <dgm:cxn modelId="{09501510-4406-46BC-BA72-06F844CD615F}" type="presParOf" srcId="{C963D051-52A0-4601-BB47-A12BC6F26336}" destId="{1CF963E4-ABE7-4BE2-B8B3-B7A6631F73EB}" srcOrd="9" destOrd="0" presId="urn:microsoft.com/office/officeart/2005/8/layout/cycle2"/>
    <dgm:cxn modelId="{AD6DD5E0-44D7-4DEC-AFE9-3341B9DBF669}" type="presParOf" srcId="{1CF963E4-ABE7-4BE2-B8B3-B7A6631F73EB}" destId="{69C4991F-8F50-41CD-A77C-E3B7C9B811AB}" srcOrd="0" destOrd="0" presId="urn:microsoft.com/office/officeart/2005/8/layout/cycle2"/>
    <dgm:cxn modelId="{2D3C4520-1195-4ACD-AA62-C11A1987FA1B}" type="presParOf" srcId="{C963D051-52A0-4601-BB47-A12BC6F26336}" destId="{CC56019D-4386-409E-B568-804FF00DE93A}" srcOrd="10" destOrd="0" presId="urn:microsoft.com/office/officeart/2005/8/layout/cycle2"/>
    <dgm:cxn modelId="{6C4E855B-88F8-4B6A-997A-84FEB46F0F13}" type="presParOf" srcId="{C963D051-52A0-4601-BB47-A12BC6F26336}" destId="{6E163F6C-2774-4850-8640-1D86F9A19CC9}" srcOrd="11" destOrd="0" presId="urn:microsoft.com/office/officeart/2005/8/layout/cycle2"/>
    <dgm:cxn modelId="{07E9F1EC-E393-43DF-A9EA-E70D3FAB0717}" type="presParOf" srcId="{6E163F6C-2774-4850-8640-1D86F9A19CC9}" destId="{4F61884F-97F4-45A2-8D1E-A5EBFF99A453}" srcOrd="0" destOrd="0" presId="urn:microsoft.com/office/officeart/2005/8/layout/cycle2"/>
    <dgm:cxn modelId="{0F957FB7-2779-4CF5-94ED-30F11CB83F0B}" type="presParOf" srcId="{C963D051-52A0-4601-BB47-A12BC6F26336}" destId="{CD71842E-C6F1-4FEA-BF9B-F212A2449A46}" srcOrd="12" destOrd="0" presId="urn:microsoft.com/office/officeart/2005/8/layout/cycle2"/>
    <dgm:cxn modelId="{06E72ECB-46FC-4406-9DDB-55B668003394}" type="presParOf" srcId="{C963D051-52A0-4601-BB47-A12BC6F26336}" destId="{DEE9D1AD-4B4D-4106-85ED-B16B1716AD07}" srcOrd="13" destOrd="0" presId="urn:microsoft.com/office/officeart/2005/8/layout/cycle2"/>
    <dgm:cxn modelId="{86F122F5-C532-48E8-94DE-F912E5D6B7E2}" type="presParOf" srcId="{DEE9D1AD-4B4D-4106-85ED-B16B1716AD07}" destId="{68C57B64-2EB0-4697-9546-E4571E58E7C6}" srcOrd="0" destOrd="0" presId="urn:microsoft.com/office/officeart/2005/8/layout/cycle2"/>
    <dgm:cxn modelId="{C3DE9969-E132-4C7E-999E-84CEF4FD0097}" type="presParOf" srcId="{C963D051-52A0-4601-BB47-A12BC6F26336}" destId="{9370E83D-1E38-442A-8FD3-F88D2962720D}" srcOrd="14" destOrd="0" presId="urn:microsoft.com/office/officeart/2005/8/layout/cycle2"/>
    <dgm:cxn modelId="{1FEF022B-79DC-4D25-9D4D-2CC2B2DC77EC}" type="presParOf" srcId="{C963D051-52A0-4601-BB47-A12BC6F26336}" destId="{2991F890-064C-4059-95C5-8E87C3AB85B9}" srcOrd="15" destOrd="0" presId="urn:microsoft.com/office/officeart/2005/8/layout/cycle2"/>
    <dgm:cxn modelId="{35E31AE3-618F-4C5E-9E20-463505B2A16E}" type="presParOf" srcId="{2991F890-064C-4059-95C5-8E87C3AB85B9}" destId="{16811FF9-4DA5-4657-9815-C936E1F150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EE27C7-0235-47B7-AEDF-8AEB836775F2}" type="doc">
      <dgm:prSet loTypeId="urn:microsoft.com/office/officeart/2005/8/layout/h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6C99BF29-8023-4B24-B5C4-B5E298E59C45}">
      <dgm:prSet phldrT="[Text]"/>
      <dgm:spPr>
        <a:solidFill>
          <a:srgbClr val="002060"/>
        </a:solidFill>
      </dgm:spPr>
      <dgm:t>
        <a:bodyPr/>
        <a:lstStyle/>
        <a:p>
          <a:r>
            <a:rPr lang="en-AU" b="1" dirty="0" smtClean="0"/>
            <a:t>Lead and Senior Organiser</a:t>
          </a:r>
          <a:endParaRPr lang="en-AU" b="1" dirty="0"/>
        </a:p>
      </dgm:t>
    </dgm:pt>
    <dgm:pt modelId="{2CD2CEB7-3BB6-4BA8-9678-A7588F715F35}" type="parTrans" cxnId="{E8A11367-D820-4DC7-968F-A26DEF9C3880}">
      <dgm:prSet/>
      <dgm:spPr/>
      <dgm:t>
        <a:bodyPr/>
        <a:lstStyle/>
        <a:p>
          <a:endParaRPr lang="en-AU"/>
        </a:p>
      </dgm:t>
    </dgm:pt>
    <dgm:pt modelId="{CDCAD5FD-01C1-4012-A923-4F67AAB8FE8F}" type="sibTrans" cxnId="{E8A11367-D820-4DC7-968F-A26DEF9C3880}">
      <dgm:prSet/>
      <dgm:spPr/>
      <dgm:t>
        <a:bodyPr/>
        <a:lstStyle/>
        <a:p>
          <a:endParaRPr lang="en-AU"/>
        </a:p>
      </dgm:t>
    </dgm:pt>
    <dgm:pt modelId="{A7B224F3-40A3-4579-9305-1B3BFB4DD557}">
      <dgm:prSet phldrT="[Text]"/>
      <dgm:spPr>
        <a:solidFill>
          <a:srgbClr val="002060"/>
        </a:solidFill>
      </dgm:spPr>
      <dgm:t>
        <a:bodyPr/>
        <a:lstStyle/>
        <a:p>
          <a:r>
            <a:rPr lang="en-AU" dirty="0" smtClean="0"/>
            <a:t>- induct cadet into their respective industry, debrief, OTR modelling, mentoring, reporting, recording, assist with planning.</a:t>
          </a:r>
          <a:endParaRPr lang="en-AU" dirty="0"/>
        </a:p>
      </dgm:t>
    </dgm:pt>
    <dgm:pt modelId="{FC9B6614-CAA0-4588-827A-6112B1B61A21}" type="parTrans" cxnId="{11CE95B2-0EA2-41E6-859F-4AE4DA518A65}">
      <dgm:prSet/>
      <dgm:spPr/>
      <dgm:t>
        <a:bodyPr/>
        <a:lstStyle/>
        <a:p>
          <a:endParaRPr lang="en-AU"/>
        </a:p>
      </dgm:t>
    </dgm:pt>
    <dgm:pt modelId="{6968BF8C-3AE8-4528-97BD-BB1F15168349}" type="sibTrans" cxnId="{11CE95B2-0EA2-41E6-859F-4AE4DA518A65}">
      <dgm:prSet/>
      <dgm:spPr/>
      <dgm:t>
        <a:bodyPr/>
        <a:lstStyle/>
        <a:p>
          <a:endParaRPr lang="en-AU"/>
        </a:p>
      </dgm:t>
    </dgm:pt>
    <dgm:pt modelId="{23835E61-B2AF-4831-90B8-DEE2A50DE265}">
      <dgm:prSet phldrT="[Text]"/>
      <dgm:spPr/>
      <dgm:t>
        <a:bodyPr/>
        <a:lstStyle/>
        <a:p>
          <a:r>
            <a:rPr lang="en-AU" smtClean="0"/>
            <a:t>Cadet</a:t>
          </a:r>
          <a:endParaRPr lang="en-AU" dirty="0"/>
        </a:p>
      </dgm:t>
    </dgm:pt>
    <dgm:pt modelId="{839D9920-666E-4CA8-BE92-778A825350EA}" type="parTrans" cxnId="{E387A9FA-61A7-46CB-BBE4-CA7421A2CF8E}">
      <dgm:prSet/>
      <dgm:spPr/>
      <dgm:t>
        <a:bodyPr/>
        <a:lstStyle/>
        <a:p>
          <a:endParaRPr lang="en-AU"/>
        </a:p>
      </dgm:t>
    </dgm:pt>
    <dgm:pt modelId="{9C8DC82D-43BC-4029-9539-1298A1FFF3A7}" type="sibTrans" cxnId="{E387A9FA-61A7-46CB-BBE4-CA7421A2CF8E}">
      <dgm:prSet/>
      <dgm:spPr/>
      <dgm:t>
        <a:bodyPr/>
        <a:lstStyle/>
        <a:p>
          <a:endParaRPr lang="en-AU"/>
        </a:p>
      </dgm:t>
    </dgm:pt>
    <dgm:pt modelId="{0669DD02-55C6-45FB-8422-D48C4E8C97AA}">
      <dgm:prSet phldrT="[Text]"/>
      <dgm:spPr>
        <a:solidFill>
          <a:srgbClr val="00B050"/>
        </a:solidFill>
      </dgm:spPr>
      <dgm:t>
        <a:bodyPr/>
        <a:lstStyle/>
        <a:p>
          <a:r>
            <a:rPr lang="en-AU" b="1" dirty="0" smtClean="0"/>
            <a:t>Cadet</a:t>
          </a:r>
          <a:endParaRPr lang="en-AU" b="1" dirty="0"/>
        </a:p>
      </dgm:t>
    </dgm:pt>
    <dgm:pt modelId="{8DB52D1C-08CD-4C2A-8F6E-4B4492D9DA9D}" type="parTrans" cxnId="{BD7DE0A1-D4FC-4E79-B69E-35D86DC7006C}">
      <dgm:prSet/>
      <dgm:spPr/>
      <dgm:t>
        <a:bodyPr/>
        <a:lstStyle/>
        <a:p>
          <a:endParaRPr lang="en-AU"/>
        </a:p>
      </dgm:t>
    </dgm:pt>
    <dgm:pt modelId="{BD5BB2A5-1ED7-4DB6-885F-B7693C978A57}" type="sibTrans" cxnId="{BD7DE0A1-D4FC-4E79-B69E-35D86DC7006C}">
      <dgm:prSet/>
      <dgm:spPr/>
      <dgm:t>
        <a:bodyPr/>
        <a:lstStyle/>
        <a:p>
          <a:endParaRPr lang="en-AU"/>
        </a:p>
      </dgm:t>
    </dgm:pt>
    <dgm:pt modelId="{E5273988-F768-440E-9405-46C3E68B5720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 smtClean="0"/>
            <a:t> – embrace the learning, competent at shifting workers to act, identify their own strengths and areas to improve, seek support if needed, learn via best practices.</a:t>
          </a:r>
          <a:endParaRPr lang="en-AU" dirty="0"/>
        </a:p>
      </dgm:t>
    </dgm:pt>
    <dgm:pt modelId="{D9BA1D75-2ADE-44CB-9264-B465E64AE91B}" type="parTrans" cxnId="{024C2533-B0F3-4863-907F-62F05F021EB5}">
      <dgm:prSet/>
      <dgm:spPr/>
      <dgm:t>
        <a:bodyPr/>
        <a:lstStyle/>
        <a:p>
          <a:endParaRPr lang="en-AU"/>
        </a:p>
      </dgm:t>
    </dgm:pt>
    <dgm:pt modelId="{AB08F05C-99E2-4535-95B5-19ABAD4FD444}" type="sibTrans" cxnId="{024C2533-B0F3-4863-907F-62F05F021EB5}">
      <dgm:prSet/>
      <dgm:spPr/>
      <dgm:t>
        <a:bodyPr/>
        <a:lstStyle/>
        <a:p>
          <a:endParaRPr lang="en-AU"/>
        </a:p>
      </dgm:t>
    </dgm:pt>
    <dgm:pt modelId="{46038E0F-530E-46EB-B28A-982F4EBD2C13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 smtClean="0"/>
            <a:t>– oversee the program, facilitate formal training, model the conversation while OTR, mentoring, written review, placement, management performance, reporting.</a:t>
          </a:r>
          <a:endParaRPr lang="en-AU" dirty="0"/>
        </a:p>
      </dgm:t>
    </dgm:pt>
    <dgm:pt modelId="{AB7E308B-AF55-4BD4-B4FF-DFE738B6E18A}" type="parTrans" cxnId="{C3E06209-B037-4D32-9DD8-73C67246A9B9}">
      <dgm:prSet/>
      <dgm:spPr/>
      <dgm:t>
        <a:bodyPr/>
        <a:lstStyle/>
        <a:p>
          <a:endParaRPr lang="en-AU"/>
        </a:p>
      </dgm:t>
    </dgm:pt>
    <dgm:pt modelId="{7A119371-9725-4857-BA8F-E3F12D1AF322}" type="sibTrans" cxnId="{C3E06209-B037-4D32-9DD8-73C67246A9B9}">
      <dgm:prSet/>
      <dgm:spPr/>
      <dgm:t>
        <a:bodyPr/>
        <a:lstStyle/>
        <a:p>
          <a:endParaRPr lang="en-AU"/>
        </a:p>
      </dgm:t>
    </dgm:pt>
    <dgm:pt modelId="{0BB7353A-F62E-42E6-BAF3-650AD6283D8F}">
      <dgm:prSet phldrT="[Text]"/>
      <dgm:spPr>
        <a:solidFill>
          <a:srgbClr val="FF0000"/>
        </a:solidFill>
      </dgm:spPr>
      <dgm:t>
        <a:bodyPr/>
        <a:lstStyle/>
        <a:p>
          <a:r>
            <a:rPr lang="en-AU" b="1" smtClean="0"/>
            <a:t>Training Officer</a:t>
          </a:r>
          <a:endParaRPr lang="en-AU" b="1" dirty="0"/>
        </a:p>
      </dgm:t>
    </dgm:pt>
    <dgm:pt modelId="{01D60261-E50D-4B05-ACA3-EB6660695DD9}" type="sibTrans" cxnId="{16D33978-3BF6-4B27-BE19-48788E16225D}">
      <dgm:prSet/>
      <dgm:spPr/>
      <dgm:t>
        <a:bodyPr/>
        <a:lstStyle/>
        <a:p>
          <a:endParaRPr lang="en-AU"/>
        </a:p>
      </dgm:t>
    </dgm:pt>
    <dgm:pt modelId="{E94C9AA9-3CD8-4F57-B0C0-4761FBCB87AC}" type="parTrans" cxnId="{16D33978-3BF6-4B27-BE19-48788E16225D}">
      <dgm:prSet/>
      <dgm:spPr/>
      <dgm:t>
        <a:bodyPr/>
        <a:lstStyle/>
        <a:p>
          <a:endParaRPr lang="en-AU"/>
        </a:p>
      </dgm:t>
    </dgm:pt>
    <dgm:pt modelId="{55F64CF0-73E5-4EFE-B5A4-1B1ECF333F02}">
      <dgm:prSet phldrT="[Text]"/>
      <dgm:spPr/>
      <dgm:t>
        <a:bodyPr/>
        <a:lstStyle/>
        <a:p>
          <a:r>
            <a:rPr lang="en-AU" dirty="0" smtClean="0"/>
            <a:t>Lead &amp; Senior</a:t>
          </a:r>
          <a:endParaRPr lang="en-AU" dirty="0"/>
        </a:p>
      </dgm:t>
    </dgm:pt>
    <dgm:pt modelId="{33C94F71-87E8-42D2-B52B-442AC102AD6E}" type="sibTrans" cxnId="{36E893A7-A480-476E-A22D-2EF87CD0E4C3}">
      <dgm:prSet/>
      <dgm:spPr/>
      <dgm:t>
        <a:bodyPr/>
        <a:lstStyle/>
        <a:p>
          <a:endParaRPr lang="en-AU"/>
        </a:p>
      </dgm:t>
    </dgm:pt>
    <dgm:pt modelId="{956681F7-BC2A-494D-B7AA-BBA57CCDE53D}" type="parTrans" cxnId="{36E893A7-A480-476E-A22D-2EF87CD0E4C3}">
      <dgm:prSet/>
      <dgm:spPr/>
      <dgm:t>
        <a:bodyPr/>
        <a:lstStyle/>
        <a:p>
          <a:endParaRPr lang="en-AU"/>
        </a:p>
      </dgm:t>
    </dgm:pt>
    <dgm:pt modelId="{2F6C612D-1770-46F9-81DC-C696683D212D}">
      <dgm:prSet phldrT="[Text]"/>
      <dgm:spPr/>
      <dgm:t>
        <a:bodyPr/>
        <a:lstStyle/>
        <a:p>
          <a:r>
            <a:rPr lang="en-AU" dirty="0" smtClean="0"/>
            <a:t>Training Officer</a:t>
          </a:r>
          <a:endParaRPr lang="en-AU" dirty="0"/>
        </a:p>
      </dgm:t>
    </dgm:pt>
    <dgm:pt modelId="{A8C31775-8D50-4744-8A78-887EA99C5BF0}" type="sibTrans" cxnId="{18924D4C-3926-4C47-9317-A6E7120A190D}">
      <dgm:prSet/>
      <dgm:spPr/>
      <dgm:t>
        <a:bodyPr/>
        <a:lstStyle/>
        <a:p>
          <a:endParaRPr lang="en-AU"/>
        </a:p>
      </dgm:t>
    </dgm:pt>
    <dgm:pt modelId="{A0134E7E-623F-464D-BCB6-FBE197AEE6D1}" type="parTrans" cxnId="{18924D4C-3926-4C47-9317-A6E7120A190D}">
      <dgm:prSet/>
      <dgm:spPr/>
      <dgm:t>
        <a:bodyPr/>
        <a:lstStyle/>
        <a:p>
          <a:endParaRPr lang="en-AU"/>
        </a:p>
      </dgm:t>
    </dgm:pt>
    <dgm:pt modelId="{DB25D57A-98C8-4743-9791-B11A0FEBD5F9}" type="pres">
      <dgm:prSet presAssocID="{5FEE27C7-0235-47B7-AEDF-8AEB836775F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4CFD5F6F-4353-4143-8426-8C095AA7FFA4}" type="pres">
      <dgm:prSet presAssocID="{2F6C612D-1770-46F9-81DC-C696683D212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7EDB40-0ED6-41AD-9C2D-2494C8265039}" type="pres">
      <dgm:prSet presAssocID="{2F6C612D-1770-46F9-81DC-C696683D212D}" presName="image" presStyleLbl="fgImgPlace1" presStyleIdx="0" presStyleCnt="3" custLinFactNeighborX="-2268" custLinFactNeighborY="-3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AU"/>
        </a:p>
      </dgm:t>
    </dgm:pt>
    <dgm:pt modelId="{E276651E-207D-4B08-AF63-B51BEED36396}" type="pres">
      <dgm:prSet presAssocID="{2F6C612D-1770-46F9-81DC-C696683D21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435BAE-F2D2-4B47-AA9B-81181DE558EB}" type="pres">
      <dgm:prSet presAssocID="{2F6C612D-1770-46F9-81DC-C696683D212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374D1B-47F2-4BF7-B4A6-61375A3C8AFC}" type="pres">
      <dgm:prSet presAssocID="{A8C31775-8D50-4744-8A78-887EA99C5BF0}" presName="sibTrans" presStyleCnt="0"/>
      <dgm:spPr/>
      <dgm:t>
        <a:bodyPr/>
        <a:lstStyle/>
        <a:p>
          <a:endParaRPr lang="en-AU"/>
        </a:p>
      </dgm:t>
    </dgm:pt>
    <dgm:pt modelId="{CE361B93-F01E-473C-8E2D-050FFA5ADC26}" type="pres">
      <dgm:prSet presAssocID="{55F64CF0-73E5-4EFE-B5A4-1B1ECF333F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CBD9E5-DEC9-4D8D-A2AD-8B0BDF11F277}" type="pres">
      <dgm:prSet presAssocID="{55F64CF0-73E5-4EFE-B5A4-1B1ECF333F0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AU"/>
        </a:p>
      </dgm:t>
    </dgm:pt>
    <dgm:pt modelId="{7B1C887E-1BFE-4D8E-AE98-E2A0031EC023}" type="pres">
      <dgm:prSet presAssocID="{55F64CF0-73E5-4EFE-B5A4-1B1ECF333F0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A35447-3FC4-483C-82E6-61C4F658C16C}" type="pres">
      <dgm:prSet presAssocID="{55F64CF0-73E5-4EFE-B5A4-1B1ECF333F0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77565C-F9BB-4C08-937E-50C3CBB2B74D}" type="pres">
      <dgm:prSet presAssocID="{33C94F71-87E8-42D2-B52B-442AC102AD6E}" presName="sibTrans" presStyleCnt="0"/>
      <dgm:spPr/>
      <dgm:t>
        <a:bodyPr/>
        <a:lstStyle/>
        <a:p>
          <a:endParaRPr lang="en-AU"/>
        </a:p>
      </dgm:t>
    </dgm:pt>
    <dgm:pt modelId="{EE62BFC1-F23B-4E5F-9BC3-DD2095DE56E4}" type="pres">
      <dgm:prSet presAssocID="{23835E61-B2AF-4831-90B8-DEE2A50DE26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9B9362F-D5E7-4B74-8F4C-A9ED5AD5E300}" type="pres">
      <dgm:prSet presAssocID="{23835E61-B2AF-4831-90B8-DEE2A50DE265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3215D2AE-3B33-4614-A0B3-750B58088941}" type="pres">
      <dgm:prSet presAssocID="{23835E61-B2AF-4831-90B8-DEE2A50DE26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324E884-44E2-4497-82F5-4AAF2EABB711}" type="pres">
      <dgm:prSet presAssocID="{23835E61-B2AF-4831-90B8-DEE2A50DE26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6E893A7-A480-476E-A22D-2EF87CD0E4C3}" srcId="{5FEE27C7-0235-47B7-AEDF-8AEB836775F2}" destId="{55F64CF0-73E5-4EFE-B5A4-1B1ECF333F02}" srcOrd="1" destOrd="0" parTransId="{956681F7-BC2A-494D-B7AA-BBA57CCDE53D}" sibTransId="{33C94F71-87E8-42D2-B52B-442AC102AD6E}"/>
    <dgm:cxn modelId="{E387A9FA-61A7-46CB-BBE4-CA7421A2CF8E}" srcId="{5FEE27C7-0235-47B7-AEDF-8AEB836775F2}" destId="{23835E61-B2AF-4831-90B8-DEE2A50DE265}" srcOrd="2" destOrd="0" parTransId="{839D9920-666E-4CA8-BE92-778A825350EA}" sibTransId="{9C8DC82D-43BC-4029-9539-1298A1FFF3A7}"/>
    <dgm:cxn modelId="{11CE95B2-0EA2-41E6-859F-4AE4DA518A65}" srcId="{55F64CF0-73E5-4EFE-B5A4-1B1ECF333F02}" destId="{A7B224F3-40A3-4579-9305-1B3BFB4DD557}" srcOrd="1" destOrd="0" parTransId="{FC9B6614-CAA0-4588-827A-6112B1B61A21}" sibTransId="{6968BF8C-3AE8-4528-97BD-BB1F15168349}"/>
    <dgm:cxn modelId="{8E5560FA-1B43-4A05-8337-ABF16401C57F}" type="presOf" srcId="{23835E61-B2AF-4831-90B8-DEE2A50DE265}" destId="{E324E884-44E2-4497-82F5-4AAF2EABB711}" srcOrd="0" destOrd="0" presId="urn:microsoft.com/office/officeart/2005/8/layout/hList2"/>
    <dgm:cxn modelId="{544A8FC7-DD89-4C09-9E3C-F4800E02FC4C}" type="presOf" srcId="{5FEE27C7-0235-47B7-AEDF-8AEB836775F2}" destId="{DB25D57A-98C8-4743-9791-B11A0FEBD5F9}" srcOrd="0" destOrd="0" presId="urn:microsoft.com/office/officeart/2005/8/layout/hList2"/>
    <dgm:cxn modelId="{024C2533-B0F3-4863-907F-62F05F021EB5}" srcId="{23835E61-B2AF-4831-90B8-DEE2A50DE265}" destId="{E5273988-F768-440E-9405-46C3E68B5720}" srcOrd="1" destOrd="0" parTransId="{D9BA1D75-2ADE-44CB-9264-B465E64AE91B}" sibTransId="{AB08F05C-99E2-4535-95B5-19ABAD4FD444}"/>
    <dgm:cxn modelId="{951AFDD5-D38E-4F61-AAFB-FD6FFCBB249C}" type="presOf" srcId="{A7B224F3-40A3-4579-9305-1B3BFB4DD557}" destId="{7B1C887E-1BFE-4D8E-AE98-E2A0031EC023}" srcOrd="0" destOrd="1" presId="urn:microsoft.com/office/officeart/2005/8/layout/hList2"/>
    <dgm:cxn modelId="{18924D4C-3926-4C47-9317-A6E7120A190D}" srcId="{5FEE27C7-0235-47B7-AEDF-8AEB836775F2}" destId="{2F6C612D-1770-46F9-81DC-C696683D212D}" srcOrd="0" destOrd="0" parTransId="{A0134E7E-623F-464D-BCB6-FBE197AEE6D1}" sibTransId="{A8C31775-8D50-4744-8A78-887EA99C5BF0}"/>
    <dgm:cxn modelId="{BD7DE0A1-D4FC-4E79-B69E-35D86DC7006C}" srcId="{23835E61-B2AF-4831-90B8-DEE2A50DE265}" destId="{0669DD02-55C6-45FB-8422-D48C4E8C97AA}" srcOrd="0" destOrd="0" parTransId="{8DB52D1C-08CD-4C2A-8F6E-4B4492D9DA9D}" sibTransId="{BD5BB2A5-1ED7-4DB6-885F-B7693C978A57}"/>
    <dgm:cxn modelId="{A8378C66-C884-4028-9107-FE9342F6DEFD}" type="presOf" srcId="{2F6C612D-1770-46F9-81DC-C696683D212D}" destId="{7D435BAE-F2D2-4B47-AA9B-81181DE558EB}" srcOrd="0" destOrd="0" presId="urn:microsoft.com/office/officeart/2005/8/layout/hList2"/>
    <dgm:cxn modelId="{0B6B7EBF-D69C-4B37-8C01-F4AF6EE367E2}" type="presOf" srcId="{0BB7353A-F62E-42E6-BAF3-650AD6283D8F}" destId="{E276651E-207D-4B08-AF63-B51BEED36396}" srcOrd="0" destOrd="0" presId="urn:microsoft.com/office/officeart/2005/8/layout/hList2"/>
    <dgm:cxn modelId="{16D33978-3BF6-4B27-BE19-48788E16225D}" srcId="{2F6C612D-1770-46F9-81DC-C696683D212D}" destId="{0BB7353A-F62E-42E6-BAF3-650AD6283D8F}" srcOrd="0" destOrd="0" parTransId="{E94C9AA9-3CD8-4F57-B0C0-4761FBCB87AC}" sibTransId="{01D60261-E50D-4B05-ACA3-EB6660695DD9}"/>
    <dgm:cxn modelId="{789078EF-5A70-4710-9C4F-FEBB36B633C1}" type="presOf" srcId="{6C99BF29-8023-4B24-B5C4-B5E298E59C45}" destId="{7B1C887E-1BFE-4D8E-AE98-E2A0031EC023}" srcOrd="0" destOrd="0" presId="urn:microsoft.com/office/officeart/2005/8/layout/hList2"/>
    <dgm:cxn modelId="{E8A11367-D820-4DC7-968F-A26DEF9C3880}" srcId="{55F64CF0-73E5-4EFE-B5A4-1B1ECF333F02}" destId="{6C99BF29-8023-4B24-B5C4-B5E298E59C45}" srcOrd="0" destOrd="0" parTransId="{2CD2CEB7-3BB6-4BA8-9678-A7588F715F35}" sibTransId="{CDCAD5FD-01C1-4012-A923-4F67AAB8FE8F}"/>
    <dgm:cxn modelId="{C3E06209-B037-4D32-9DD8-73C67246A9B9}" srcId="{2F6C612D-1770-46F9-81DC-C696683D212D}" destId="{46038E0F-530E-46EB-B28A-982F4EBD2C13}" srcOrd="1" destOrd="0" parTransId="{AB7E308B-AF55-4BD4-B4FF-DFE738B6E18A}" sibTransId="{7A119371-9725-4857-BA8F-E3F12D1AF322}"/>
    <dgm:cxn modelId="{67356A4D-87AE-4F74-98FF-610FFFA16B19}" type="presOf" srcId="{E5273988-F768-440E-9405-46C3E68B5720}" destId="{3215D2AE-3B33-4614-A0B3-750B58088941}" srcOrd="0" destOrd="1" presId="urn:microsoft.com/office/officeart/2005/8/layout/hList2"/>
    <dgm:cxn modelId="{EF939176-53C8-4A85-AA35-FA48891AB81C}" type="presOf" srcId="{55F64CF0-73E5-4EFE-B5A4-1B1ECF333F02}" destId="{35A35447-3FC4-483C-82E6-61C4F658C16C}" srcOrd="0" destOrd="0" presId="urn:microsoft.com/office/officeart/2005/8/layout/hList2"/>
    <dgm:cxn modelId="{7E68F450-8206-4292-9E24-BED1DCEA24AA}" type="presOf" srcId="{0669DD02-55C6-45FB-8422-D48C4E8C97AA}" destId="{3215D2AE-3B33-4614-A0B3-750B58088941}" srcOrd="0" destOrd="0" presId="urn:microsoft.com/office/officeart/2005/8/layout/hList2"/>
    <dgm:cxn modelId="{CE83AB78-BCEB-45CA-BFCE-774931C08842}" type="presOf" srcId="{46038E0F-530E-46EB-B28A-982F4EBD2C13}" destId="{E276651E-207D-4B08-AF63-B51BEED36396}" srcOrd="0" destOrd="1" presId="urn:microsoft.com/office/officeart/2005/8/layout/hList2"/>
    <dgm:cxn modelId="{2F9E02B7-366E-4CA1-B889-BB3E34A8255E}" type="presParOf" srcId="{DB25D57A-98C8-4743-9791-B11A0FEBD5F9}" destId="{4CFD5F6F-4353-4143-8426-8C095AA7FFA4}" srcOrd="0" destOrd="0" presId="urn:microsoft.com/office/officeart/2005/8/layout/hList2"/>
    <dgm:cxn modelId="{58CA5E50-E77C-468C-8B28-E95FCC5BC872}" type="presParOf" srcId="{4CFD5F6F-4353-4143-8426-8C095AA7FFA4}" destId="{477EDB40-0ED6-41AD-9C2D-2494C8265039}" srcOrd="0" destOrd="0" presId="urn:microsoft.com/office/officeart/2005/8/layout/hList2"/>
    <dgm:cxn modelId="{B74434FF-22E6-42A8-95EB-69B963B61AC8}" type="presParOf" srcId="{4CFD5F6F-4353-4143-8426-8C095AA7FFA4}" destId="{E276651E-207D-4B08-AF63-B51BEED36396}" srcOrd="1" destOrd="0" presId="urn:microsoft.com/office/officeart/2005/8/layout/hList2"/>
    <dgm:cxn modelId="{D0E32A0E-72A8-44F9-BB55-48A7DAC1CFCA}" type="presParOf" srcId="{4CFD5F6F-4353-4143-8426-8C095AA7FFA4}" destId="{7D435BAE-F2D2-4B47-AA9B-81181DE558EB}" srcOrd="2" destOrd="0" presId="urn:microsoft.com/office/officeart/2005/8/layout/hList2"/>
    <dgm:cxn modelId="{4AA5756B-C557-460C-B1F3-CA1BD02E57D0}" type="presParOf" srcId="{DB25D57A-98C8-4743-9791-B11A0FEBD5F9}" destId="{06374D1B-47F2-4BF7-B4A6-61375A3C8AFC}" srcOrd="1" destOrd="0" presId="urn:microsoft.com/office/officeart/2005/8/layout/hList2"/>
    <dgm:cxn modelId="{25D38FD2-241F-4A9A-9E54-C550ADCBB6E6}" type="presParOf" srcId="{DB25D57A-98C8-4743-9791-B11A0FEBD5F9}" destId="{CE361B93-F01E-473C-8E2D-050FFA5ADC26}" srcOrd="2" destOrd="0" presId="urn:microsoft.com/office/officeart/2005/8/layout/hList2"/>
    <dgm:cxn modelId="{20179A5D-D854-4D4B-B5E0-0C7AA26AB23F}" type="presParOf" srcId="{CE361B93-F01E-473C-8E2D-050FFA5ADC26}" destId="{89CBD9E5-DEC9-4D8D-A2AD-8B0BDF11F277}" srcOrd="0" destOrd="0" presId="urn:microsoft.com/office/officeart/2005/8/layout/hList2"/>
    <dgm:cxn modelId="{C589F90A-1B9C-42A3-8231-F352368A5F6F}" type="presParOf" srcId="{CE361B93-F01E-473C-8E2D-050FFA5ADC26}" destId="{7B1C887E-1BFE-4D8E-AE98-E2A0031EC023}" srcOrd="1" destOrd="0" presId="urn:microsoft.com/office/officeart/2005/8/layout/hList2"/>
    <dgm:cxn modelId="{B1A2C22B-E5A4-41B9-9D8B-6CCA1CEF9C54}" type="presParOf" srcId="{CE361B93-F01E-473C-8E2D-050FFA5ADC26}" destId="{35A35447-3FC4-483C-82E6-61C4F658C16C}" srcOrd="2" destOrd="0" presId="urn:microsoft.com/office/officeart/2005/8/layout/hList2"/>
    <dgm:cxn modelId="{7A95433A-B903-493F-A00F-DC5D9CF7A060}" type="presParOf" srcId="{DB25D57A-98C8-4743-9791-B11A0FEBD5F9}" destId="{4D77565C-F9BB-4C08-937E-50C3CBB2B74D}" srcOrd="3" destOrd="0" presId="urn:microsoft.com/office/officeart/2005/8/layout/hList2"/>
    <dgm:cxn modelId="{743D5D66-E108-4E05-A98A-A268455DB893}" type="presParOf" srcId="{DB25D57A-98C8-4743-9791-B11A0FEBD5F9}" destId="{EE62BFC1-F23B-4E5F-9BC3-DD2095DE56E4}" srcOrd="4" destOrd="0" presId="urn:microsoft.com/office/officeart/2005/8/layout/hList2"/>
    <dgm:cxn modelId="{E4FFFE66-0AA2-480D-9C18-B48B01AA0623}" type="presParOf" srcId="{EE62BFC1-F23B-4E5F-9BC3-DD2095DE56E4}" destId="{E9B9362F-D5E7-4B74-8F4C-A9ED5AD5E300}" srcOrd="0" destOrd="0" presId="urn:microsoft.com/office/officeart/2005/8/layout/hList2"/>
    <dgm:cxn modelId="{B0382D93-D9EA-4200-8935-47747DC236FB}" type="presParOf" srcId="{EE62BFC1-F23B-4E5F-9BC3-DD2095DE56E4}" destId="{3215D2AE-3B33-4614-A0B3-750B58088941}" srcOrd="1" destOrd="0" presId="urn:microsoft.com/office/officeart/2005/8/layout/hList2"/>
    <dgm:cxn modelId="{8E3E30B3-A5F7-48ED-8B6E-77078BD4D5E6}" type="presParOf" srcId="{EE62BFC1-F23B-4E5F-9BC3-DD2095DE56E4}" destId="{E324E884-44E2-4497-82F5-4AAF2EABB71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C1D8E-92EA-4EDD-AFEB-C96E8D558324}">
      <dsp:nvSpPr>
        <dsp:cNvPr id="0" name=""/>
        <dsp:cNvSpPr/>
      </dsp:nvSpPr>
      <dsp:spPr>
        <a:xfrm>
          <a:off x="3324814" y="1201"/>
          <a:ext cx="839202" cy="83920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/>
            <a:t>Agitate</a:t>
          </a:r>
        </a:p>
      </dsp:txBody>
      <dsp:txXfrm>
        <a:off x="3447712" y="124099"/>
        <a:ext cx="593406" cy="593406"/>
      </dsp:txXfrm>
    </dsp:sp>
    <dsp:sp modelId="{68590221-D56B-406D-BFFD-A2A53B884673}">
      <dsp:nvSpPr>
        <dsp:cNvPr id="0" name=""/>
        <dsp:cNvSpPr/>
      </dsp:nvSpPr>
      <dsp:spPr>
        <a:xfrm rot="1060226">
          <a:off x="4246804" y="483169"/>
          <a:ext cx="275825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4248756" y="527256"/>
        <a:ext cx="193078" cy="169938"/>
      </dsp:txXfrm>
    </dsp:sp>
    <dsp:sp modelId="{6D854777-D018-43EC-B38F-271B5FC7111C}">
      <dsp:nvSpPr>
        <dsp:cNvPr id="0" name=""/>
        <dsp:cNvSpPr/>
      </dsp:nvSpPr>
      <dsp:spPr>
        <a:xfrm>
          <a:off x="4620293" y="413904"/>
          <a:ext cx="839202" cy="83920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/>
            <a:t>Educate</a:t>
          </a:r>
        </a:p>
      </dsp:txBody>
      <dsp:txXfrm>
        <a:off x="4743191" y="536802"/>
        <a:ext cx="593406" cy="593406"/>
      </dsp:txXfrm>
    </dsp:sp>
    <dsp:sp modelId="{34999801-D23C-44FA-B39F-58401E0A9084}">
      <dsp:nvSpPr>
        <dsp:cNvPr id="0" name=""/>
        <dsp:cNvSpPr/>
      </dsp:nvSpPr>
      <dsp:spPr>
        <a:xfrm rot="4067238">
          <a:off x="5159336" y="1295853"/>
          <a:ext cx="254374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5183067" y="1317175"/>
        <a:ext cx="178062" cy="169938"/>
      </dsp:txXfrm>
    </dsp:sp>
    <dsp:sp modelId="{26E36FAB-D4BD-4868-ADE6-0616966C869B}">
      <dsp:nvSpPr>
        <dsp:cNvPr id="0" name=""/>
        <dsp:cNvSpPr/>
      </dsp:nvSpPr>
      <dsp:spPr>
        <a:xfrm>
          <a:off x="5118994" y="1635160"/>
          <a:ext cx="839202" cy="83920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/>
            <a:t>Vision &amp; Plan to Win</a:t>
          </a:r>
        </a:p>
      </dsp:txBody>
      <dsp:txXfrm>
        <a:off x="5241892" y="1758058"/>
        <a:ext cx="593406" cy="593406"/>
      </dsp:txXfrm>
    </dsp:sp>
    <dsp:sp modelId="{9902AF22-2C5E-4616-AC36-F6C4A1B7982E}">
      <dsp:nvSpPr>
        <dsp:cNvPr id="0" name=""/>
        <dsp:cNvSpPr/>
      </dsp:nvSpPr>
      <dsp:spPr>
        <a:xfrm rot="6760570">
          <a:off x="5155113" y="2519835"/>
          <a:ext cx="259989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5209146" y="2540497"/>
        <a:ext cx="181992" cy="169938"/>
      </dsp:txXfrm>
    </dsp:sp>
    <dsp:sp modelId="{38F961C8-25FE-488A-B950-CC6A49FC3CAC}">
      <dsp:nvSpPr>
        <dsp:cNvPr id="0" name=""/>
        <dsp:cNvSpPr/>
      </dsp:nvSpPr>
      <dsp:spPr>
        <a:xfrm>
          <a:off x="4606346" y="2862118"/>
          <a:ext cx="839202" cy="83920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/>
            <a:t>Inoculate</a:t>
          </a:r>
        </a:p>
      </dsp:txBody>
      <dsp:txXfrm>
        <a:off x="4729244" y="2985016"/>
        <a:ext cx="593406" cy="593406"/>
      </dsp:txXfrm>
    </dsp:sp>
    <dsp:sp modelId="{BC8F5381-FCE7-4355-B57D-31C58CC054B5}">
      <dsp:nvSpPr>
        <dsp:cNvPr id="0" name=""/>
        <dsp:cNvSpPr/>
      </dsp:nvSpPr>
      <dsp:spPr>
        <a:xfrm rot="9679164">
          <a:off x="4252882" y="3355031"/>
          <a:ext cx="274762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4333140" y="3398476"/>
        <a:ext cx="192333" cy="169938"/>
      </dsp:txXfrm>
    </dsp:sp>
    <dsp:sp modelId="{4291D891-D90E-4C20-ABC3-96E7869D2905}">
      <dsp:nvSpPr>
        <dsp:cNvPr id="0" name=""/>
        <dsp:cNvSpPr/>
      </dsp:nvSpPr>
      <dsp:spPr>
        <a:xfrm>
          <a:off x="3320245" y="3296954"/>
          <a:ext cx="839202" cy="83920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/>
            <a:t>Ask</a:t>
          </a:r>
        </a:p>
      </dsp:txBody>
      <dsp:txXfrm>
        <a:off x="3443143" y="3419852"/>
        <a:ext cx="593406" cy="593406"/>
      </dsp:txXfrm>
    </dsp:sp>
    <dsp:sp modelId="{1CF963E4-ABE7-4BE2-B8B3-B7A6631F73EB}">
      <dsp:nvSpPr>
        <dsp:cNvPr id="0" name=""/>
        <dsp:cNvSpPr/>
      </dsp:nvSpPr>
      <dsp:spPr>
        <a:xfrm rot="11979322">
          <a:off x="3002367" y="3356426"/>
          <a:ext cx="251382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3075585" y="3425755"/>
        <a:ext cx="175967" cy="169938"/>
      </dsp:txXfrm>
    </dsp:sp>
    <dsp:sp modelId="{CC56019D-4386-409E-B568-804FF00DE93A}">
      <dsp:nvSpPr>
        <dsp:cNvPr id="0" name=""/>
        <dsp:cNvSpPr/>
      </dsp:nvSpPr>
      <dsp:spPr>
        <a:xfrm>
          <a:off x="2083269" y="2855139"/>
          <a:ext cx="839202" cy="83920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/>
            <a:t>Close &amp; Follow-Up</a:t>
          </a:r>
        </a:p>
      </dsp:txBody>
      <dsp:txXfrm>
        <a:off x="2206167" y="2978037"/>
        <a:ext cx="593406" cy="593406"/>
      </dsp:txXfrm>
    </dsp:sp>
    <dsp:sp modelId="{6E163F6C-2774-4850-8640-1D86F9A19CC9}">
      <dsp:nvSpPr>
        <dsp:cNvPr id="0" name=""/>
        <dsp:cNvSpPr/>
      </dsp:nvSpPr>
      <dsp:spPr>
        <a:xfrm rot="14952596">
          <a:off x="2155972" y="2535513"/>
          <a:ext cx="240011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2204752" y="2625816"/>
        <a:ext cx="168008" cy="169938"/>
      </dsp:txXfrm>
    </dsp:sp>
    <dsp:sp modelId="{CD71842E-C6F1-4FEA-BF9B-F212A2449A46}">
      <dsp:nvSpPr>
        <dsp:cNvPr id="0" name=""/>
        <dsp:cNvSpPr/>
      </dsp:nvSpPr>
      <dsp:spPr>
        <a:xfrm>
          <a:off x="1624661" y="1647215"/>
          <a:ext cx="839202" cy="83920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/>
            <a:t>Intro / Rapport</a:t>
          </a:r>
        </a:p>
      </dsp:txBody>
      <dsp:txXfrm>
        <a:off x="1747559" y="1770113"/>
        <a:ext cx="593406" cy="593406"/>
      </dsp:txXfrm>
    </dsp:sp>
    <dsp:sp modelId="{DEE9D1AD-4B4D-4106-85ED-B16B1716AD07}">
      <dsp:nvSpPr>
        <dsp:cNvPr id="0" name=""/>
        <dsp:cNvSpPr/>
      </dsp:nvSpPr>
      <dsp:spPr>
        <a:xfrm rot="16775410">
          <a:off x="2057045" y="1363160"/>
          <a:ext cx="164360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2077592" y="1444115"/>
        <a:ext cx="115052" cy="169938"/>
      </dsp:txXfrm>
    </dsp:sp>
    <dsp:sp modelId="{9370E83D-1E38-442A-8FD3-F88D2962720D}">
      <dsp:nvSpPr>
        <dsp:cNvPr id="0" name=""/>
        <dsp:cNvSpPr/>
      </dsp:nvSpPr>
      <dsp:spPr>
        <a:xfrm>
          <a:off x="1474200" y="76844"/>
          <a:ext cx="1596952" cy="127619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b="1" kern="1200" dirty="0"/>
            <a:t>Issues / Get the </a:t>
          </a:r>
          <a:r>
            <a:rPr lang="en-AU" sz="1100" b="1" kern="1200" dirty="0">
              <a:latin typeface="Arial" pitchFamily="34" charset="0"/>
              <a:cs typeface="Arial" pitchFamily="34" charset="0"/>
            </a:rPr>
            <a:t>Story</a:t>
          </a:r>
        </a:p>
      </dsp:txBody>
      <dsp:txXfrm>
        <a:off x="1708068" y="263738"/>
        <a:ext cx="1129216" cy="902404"/>
      </dsp:txXfrm>
    </dsp:sp>
    <dsp:sp modelId="{2991F890-064C-4059-95C5-8E87C3AB85B9}">
      <dsp:nvSpPr>
        <dsp:cNvPr id="0" name=""/>
        <dsp:cNvSpPr/>
      </dsp:nvSpPr>
      <dsp:spPr>
        <a:xfrm rot="20921875">
          <a:off x="3108643" y="390822"/>
          <a:ext cx="154391" cy="28323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3109092" y="452007"/>
        <a:ext cx="108074" cy="169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35BAE-F2D2-4B47-AA9B-81181DE558EB}">
      <dsp:nvSpPr>
        <dsp:cNvPr id="0" name=""/>
        <dsp:cNvSpPr/>
      </dsp:nvSpPr>
      <dsp:spPr>
        <a:xfrm rot="16200000">
          <a:off x="-1667116" y="2509316"/>
          <a:ext cx="3819304" cy="38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4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Training Officer</a:t>
          </a:r>
          <a:endParaRPr lang="en-AU" sz="2700" kern="1200" dirty="0"/>
        </a:p>
      </dsp:txBody>
      <dsp:txXfrm>
        <a:off x="-1667116" y="2509316"/>
        <a:ext cx="3819304" cy="381525"/>
      </dsp:txXfrm>
    </dsp:sp>
    <dsp:sp modelId="{E276651E-207D-4B08-AF63-B51BEED36396}">
      <dsp:nvSpPr>
        <dsp:cNvPr id="0" name=""/>
        <dsp:cNvSpPr/>
      </dsp:nvSpPr>
      <dsp:spPr>
        <a:xfrm>
          <a:off x="433298" y="790426"/>
          <a:ext cx="1900403" cy="3819304"/>
        </a:xfrm>
        <a:prstGeom prst="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36485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smtClean="0"/>
            <a:t>Training Officer</a:t>
          </a:r>
          <a:endParaRPr lang="en-A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– oversee the program, facilitate formal training, model the conversation while OTR, mentoring, written review, placement, management performance, reporting.</a:t>
          </a:r>
          <a:endParaRPr lang="en-AU" sz="1600" kern="1200" dirty="0"/>
        </a:p>
      </dsp:txBody>
      <dsp:txXfrm>
        <a:off x="433298" y="790426"/>
        <a:ext cx="1900403" cy="3819304"/>
      </dsp:txXfrm>
    </dsp:sp>
    <dsp:sp modelId="{477EDB40-0ED6-41AD-9C2D-2494C8265039}">
      <dsp:nvSpPr>
        <dsp:cNvPr id="0" name=""/>
        <dsp:cNvSpPr/>
      </dsp:nvSpPr>
      <dsp:spPr>
        <a:xfrm>
          <a:off x="34467" y="259503"/>
          <a:ext cx="763051" cy="763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35447-3FC4-483C-82E6-61C4F658C16C}">
      <dsp:nvSpPr>
        <dsp:cNvPr id="0" name=""/>
        <dsp:cNvSpPr/>
      </dsp:nvSpPr>
      <dsp:spPr>
        <a:xfrm rot="16200000">
          <a:off x="1100586" y="2509316"/>
          <a:ext cx="3819304" cy="38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4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Lead &amp; Senior</a:t>
          </a:r>
          <a:endParaRPr lang="en-AU" sz="2700" kern="1200" dirty="0"/>
        </a:p>
      </dsp:txBody>
      <dsp:txXfrm>
        <a:off x="1100586" y="2509316"/>
        <a:ext cx="3819304" cy="381525"/>
      </dsp:txXfrm>
    </dsp:sp>
    <dsp:sp modelId="{7B1C887E-1BFE-4D8E-AE98-E2A0031EC023}">
      <dsp:nvSpPr>
        <dsp:cNvPr id="0" name=""/>
        <dsp:cNvSpPr/>
      </dsp:nvSpPr>
      <dsp:spPr>
        <a:xfrm>
          <a:off x="3201001" y="790426"/>
          <a:ext cx="1900403" cy="3819304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36485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 smtClean="0"/>
            <a:t>Lead and Senior Organiser</a:t>
          </a:r>
          <a:endParaRPr lang="en-A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- induct cadet into their respective industry, debrief, OTR modelling, mentoring, reporting, recording, assist with planning.</a:t>
          </a:r>
          <a:endParaRPr lang="en-AU" sz="1600" kern="1200" dirty="0"/>
        </a:p>
      </dsp:txBody>
      <dsp:txXfrm>
        <a:off x="3201001" y="790426"/>
        <a:ext cx="1900403" cy="3819304"/>
      </dsp:txXfrm>
    </dsp:sp>
    <dsp:sp modelId="{89CBD9E5-DEC9-4D8D-A2AD-8B0BDF11F277}">
      <dsp:nvSpPr>
        <dsp:cNvPr id="0" name=""/>
        <dsp:cNvSpPr/>
      </dsp:nvSpPr>
      <dsp:spPr>
        <a:xfrm>
          <a:off x="2819475" y="286812"/>
          <a:ext cx="763051" cy="7630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24E884-44E2-4497-82F5-4AAF2EABB711}">
      <dsp:nvSpPr>
        <dsp:cNvPr id="0" name=""/>
        <dsp:cNvSpPr/>
      </dsp:nvSpPr>
      <dsp:spPr>
        <a:xfrm rot="16200000">
          <a:off x="3868288" y="2509316"/>
          <a:ext cx="3819304" cy="38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48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smtClean="0"/>
            <a:t>Cadet</a:t>
          </a:r>
          <a:endParaRPr lang="en-AU" sz="2700" kern="1200" dirty="0"/>
        </a:p>
      </dsp:txBody>
      <dsp:txXfrm>
        <a:off x="3868288" y="2509316"/>
        <a:ext cx="3819304" cy="381525"/>
      </dsp:txXfrm>
    </dsp:sp>
    <dsp:sp modelId="{3215D2AE-3B33-4614-A0B3-750B58088941}">
      <dsp:nvSpPr>
        <dsp:cNvPr id="0" name=""/>
        <dsp:cNvSpPr/>
      </dsp:nvSpPr>
      <dsp:spPr>
        <a:xfrm>
          <a:off x="5968703" y="790426"/>
          <a:ext cx="1900403" cy="3819304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36485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 smtClean="0"/>
            <a:t>Cadet</a:t>
          </a:r>
          <a:endParaRPr lang="en-A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 – embrace the learning, competent at shifting workers to act, identify their own strengths and areas to improve, seek support if needed, learn via best practices.</a:t>
          </a:r>
          <a:endParaRPr lang="en-AU" sz="1600" kern="1200" dirty="0"/>
        </a:p>
      </dsp:txBody>
      <dsp:txXfrm>
        <a:off x="5968703" y="790426"/>
        <a:ext cx="1900403" cy="3819304"/>
      </dsp:txXfrm>
    </dsp:sp>
    <dsp:sp modelId="{E9B9362F-D5E7-4B74-8F4C-A9ED5AD5E300}">
      <dsp:nvSpPr>
        <dsp:cNvPr id="0" name=""/>
        <dsp:cNvSpPr/>
      </dsp:nvSpPr>
      <dsp:spPr>
        <a:xfrm>
          <a:off x="5587177" y="286812"/>
          <a:ext cx="763051" cy="7630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ABCD-CC76-457A-A62D-CA157C85FD8A}" type="datetimeFigureOut">
              <a:rPr lang="en-AU" smtClean="0"/>
              <a:t>12/08/2016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B5A8-928C-434B-9BEE-B696C3E6D9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92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49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859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62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37742" cy="13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9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93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4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93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67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10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290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EB77-1831-40AF-9684-E8B97B13C717}" type="datetimeFigureOut">
              <a:rPr lang="en-AU" smtClean="0"/>
              <a:t>12/08/2016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2EF5-473D-4FF0-A1D2-89111894CB7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3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raining%20Cadet%20Stories.mov.m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#insert collage of past and present faces of cadets</a:t>
            </a:r>
            <a:endParaRPr lang="en-AU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19"/>
            <a:ext cx="9144000" cy="64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AU" sz="3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Formal and Informal Learning Opportunities</a:t>
            </a:r>
            <a:endParaRPr lang="en-AU" sz="3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64897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Formal learning - conversation techniques, objection handling, industrial awareness, industry specifics, membership systems, planning, mapping, developing leaders and activists</a:t>
            </a:r>
          </a:p>
          <a:p>
            <a:pPr marL="0" indent="0">
              <a:buNone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Informal learning - coaching, observing, doing, practice, debriefing, mentored 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Review and Reporting</a:t>
            </a:r>
            <a:endParaRPr lang="en-A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Review 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Mid term @ 3 month mark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placement @ 4 month mark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Final review @ 5 month mark</a:t>
            </a: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Placement @ 6 month mark</a:t>
            </a:r>
          </a:p>
          <a:p>
            <a:pPr marL="457200" lvl="1" indent="0">
              <a:buNone/>
            </a:pPr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Reporting 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Baseline assessment conversation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 the road report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Member assist report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Above milestone reports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146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429000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United Voice Cadet Organiser Program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1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Q &amp; A</a:t>
            </a:r>
            <a:endParaRPr lang="en-AU" sz="1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#insert collage of past and present faces of cadets</a:t>
            </a:r>
            <a:endParaRPr lang="en-AU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19"/>
            <a:ext cx="9144000" cy="64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899592" y="1916832"/>
            <a:ext cx="698477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 selection, interview, debrief and decide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Orientation, ROE, SOC, AAR training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AU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Industry placement – transition 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Member Assist placement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Industry placement – transition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Foundations for Organisers training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Review period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Final review</a:t>
            </a:r>
          </a:p>
          <a:p>
            <a:pPr marL="457200" indent="-457200"/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Industry placement</a:t>
            </a:r>
          </a:p>
          <a:p>
            <a:pPr marL="457200" indent="-457200"/>
            <a:endParaRPr lang="en-AU" sz="1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984" y="1196752"/>
            <a:ext cx="7772400" cy="9361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United Voice Cadet Organiser Program</a:t>
            </a:r>
            <a:endParaRPr lang="en-A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16" y="908720"/>
            <a:ext cx="8229600" cy="1143000"/>
          </a:xfrm>
        </p:spPr>
        <p:txBody>
          <a:bodyPr>
            <a:normAutofit/>
          </a:bodyPr>
          <a:lstStyle/>
          <a:p>
            <a:r>
              <a:rPr lang="en-AU" sz="3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Pre-selection, Interview, Debrief &amp; Decide</a:t>
            </a:r>
            <a:endParaRPr lang="en-AU" sz="3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61456"/>
            <a:ext cx="8229600" cy="4896544"/>
          </a:xfrm>
        </p:spPr>
        <p:txBody>
          <a:bodyPr>
            <a:normAutofit/>
          </a:bodyPr>
          <a:lstStyle/>
          <a:p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January – July 1</a:t>
            </a:r>
            <a:r>
              <a:rPr lang="en-AU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intake                   July – December 2</a:t>
            </a:r>
            <a:r>
              <a:rPr lang="en-AU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intake</a:t>
            </a:r>
          </a:p>
          <a:p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Advertise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Internal/external advertising around the United Voice federation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SEEK.com/ ethical jobs websites 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QCU/ACTU &amp; affiliates </a:t>
            </a:r>
          </a:p>
          <a:p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Pre-selection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Union and political activism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Background checks</a:t>
            </a:r>
          </a:p>
          <a:p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Interview 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Q&amp;A panel interview </a:t>
            </a:r>
          </a:p>
          <a:p>
            <a:pPr lvl="1">
              <a:buFont typeface="Wingdings" pitchFamily="2" charset="2"/>
              <a:buChar char="ü"/>
            </a:pP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 role plays/group work</a:t>
            </a:r>
          </a:p>
          <a:p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Debrief/decide 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Rating System Overview</a:t>
            </a:r>
            <a:endParaRPr lang="en-A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29083"/>
              </p:ext>
            </p:extLst>
          </p:nvPr>
        </p:nvGraphicFramePr>
        <p:xfrm>
          <a:off x="541653" y="1556792"/>
          <a:ext cx="7776862" cy="3995928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971696"/>
                <a:gridCol w="971696"/>
                <a:gridCol w="972245"/>
                <a:gridCol w="972245"/>
                <a:gridCol w="972245"/>
                <a:gridCol w="972245"/>
                <a:gridCol w="972245"/>
                <a:gridCol w="972245"/>
              </a:tblGrid>
              <a:tr h="619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Participants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Scott (Panel)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Linda (Panel)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 smtClean="0">
                          <a:effectLst/>
                        </a:rPr>
                        <a:t>Daniel (Panel)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Julie (Panel)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Kip (Facilitator)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Score/ Ranking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Recommend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Darryl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2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1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1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2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Y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 smtClean="0">
                          <a:effectLst/>
                        </a:rPr>
                        <a:t>= 6          (1)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(5)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Donna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5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4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4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4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Y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</a:rPr>
                        <a:t>= </a:t>
                      </a:r>
                      <a:r>
                        <a:rPr lang="en-AU" sz="1200" b="0" dirty="0" smtClean="0">
                          <a:effectLst/>
                        </a:rPr>
                        <a:t>17        (4)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 smtClean="0">
                          <a:effectLst/>
                        </a:rPr>
                        <a:t>  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(4)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Matthew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6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5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5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8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N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</a:rPr>
                        <a:t>= </a:t>
                      </a:r>
                      <a:r>
                        <a:rPr lang="en-AU" sz="1200" b="0" dirty="0" smtClean="0">
                          <a:effectLst/>
                        </a:rPr>
                        <a:t>24        (6)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(0)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Mary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3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3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3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1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Y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</a:rPr>
                        <a:t>= </a:t>
                      </a:r>
                      <a:r>
                        <a:rPr lang="en-AU" sz="1200" b="0" dirty="0" smtClean="0">
                          <a:effectLst/>
                        </a:rPr>
                        <a:t>10        (3)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(5)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John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8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8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8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7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N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</a:rPr>
                        <a:t>= </a:t>
                      </a:r>
                      <a:r>
                        <a:rPr lang="en-AU" sz="1200" b="0" dirty="0" smtClean="0">
                          <a:effectLst/>
                        </a:rPr>
                        <a:t>31        (8)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(0)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Vinnie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7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7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7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6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N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</a:rPr>
                        <a:t>= </a:t>
                      </a:r>
                      <a:r>
                        <a:rPr lang="en-AU" sz="1200" b="0" dirty="0" smtClean="0">
                          <a:effectLst/>
                        </a:rPr>
                        <a:t>27        (7)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(0)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Chandelle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1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2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2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3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Y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</a:rPr>
                        <a:t>= </a:t>
                      </a:r>
                      <a:r>
                        <a:rPr lang="en-AU" sz="1200" b="0" dirty="0" smtClean="0">
                          <a:effectLst/>
                        </a:rPr>
                        <a:t>8          (2)</a:t>
                      </a:r>
                      <a:endParaRPr lang="en-AU" sz="12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(5)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413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Kito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4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5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6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>
                          <a:effectLst/>
                        </a:rPr>
                        <a:t>5</a:t>
                      </a:r>
                      <a:endParaRPr lang="en-A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?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>
                          <a:effectLst/>
                        </a:rPr>
                        <a:t>= </a:t>
                      </a:r>
                      <a:r>
                        <a:rPr lang="en-AU" sz="1200" b="0" smtClean="0">
                          <a:effectLst/>
                        </a:rPr>
                        <a:t>20        (5)</a:t>
                      </a:r>
                      <a:endParaRPr lang="en-AU" sz="1200" b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 smtClean="0">
                          <a:effectLst/>
                        </a:rPr>
                        <a:t> 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effectLst/>
                        </a:rPr>
                        <a:t>(1)</a:t>
                      </a:r>
                      <a:endParaRPr lang="en-A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3" y="5582850"/>
            <a:ext cx="409439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Panel Rating, Recommendations &amp; Placement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No. 1)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Darryl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education team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No. 2) </a:t>
            </a: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Mary 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aged care team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No. 3) </a:t>
            </a: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Chandelle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ECEC team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No. 4) </a:t>
            </a: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Donna</a:t>
            </a: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cleaning team 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034" y="980728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Orientation, ROE, SOC, AAR</a:t>
            </a:r>
            <a:endParaRPr lang="en-A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Branch policy, procedures, administrative requirements</a:t>
            </a:r>
          </a:p>
          <a:p>
            <a:pPr marL="0" indent="0">
              <a:buNone/>
            </a:pPr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Right of entry assessment, application</a:t>
            </a:r>
          </a:p>
          <a:p>
            <a:pPr marL="0" indent="0">
              <a:buNone/>
            </a:pPr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 – Structured Organising Conversation </a:t>
            </a:r>
          </a:p>
          <a:p>
            <a:pPr marL="0" indent="0">
              <a:buNone/>
            </a:pPr>
            <a:endParaRPr lang="en-A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AAR – Affirm, Answer, Redirect (Objection Handling)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Structured Organising </a:t>
            </a:r>
            <a:r>
              <a:rPr lang="en-AU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Conversation Framework</a:t>
            </a:r>
            <a:endParaRPr lang="en-AU" sz="2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4197598"/>
              </p:ext>
            </p:extLst>
          </p:nvPr>
        </p:nvGraphicFramePr>
        <p:xfrm>
          <a:off x="755576" y="2276872"/>
          <a:ext cx="7488832" cy="413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08520" y="1052736"/>
            <a:ext cx="9145016" cy="1143000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Structured Organising </a:t>
            </a:r>
            <a:r>
              <a:rPr lang="en-AU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Conversation Framework</a:t>
            </a:r>
            <a:endParaRPr lang="en-AU" sz="2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Overview SOC framework including best practices</a:t>
            </a: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Prepare their own SOC </a:t>
            </a: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Practice minimum of 8 times with debrief </a:t>
            </a: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Baseline assessment/rating </a:t>
            </a: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1) Highly competent – 5) Needs development</a:t>
            </a: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Industry handover to the lead organiser</a:t>
            </a: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Buddied up to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weeks OTR while transitioning into the SOC</a:t>
            </a: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984776" cy="3710118"/>
          </a:xfrm>
        </p:spPr>
      </p:pic>
    </p:spTree>
    <p:extLst>
      <p:ext uri="{BB962C8B-B14F-4D97-AF65-F5344CB8AC3E}">
        <p14:creationId xmlns:p14="http://schemas.microsoft.com/office/powerpoint/2010/main" val="12422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Roles and Responsibilities</a:t>
            </a:r>
            <a:endParaRPr lang="en-AU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9803103"/>
              </p:ext>
            </p:extLst>
          </p:nvPr>
        </p:nvGraphicFramePr>
        <p:xfrm>
          <a:off x="467544" y="1268760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565</Words>
  <Application>Microsoft Office PowerPoint</Application>
  <PresentationFormat>On-screen Show (4:3)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#insert collage of past and present faces of cadets</vt:lpstr>
      <vt:lpstr>PowerPoint Presentation</vt:lpstr>
      <vt:lpstr>Pre-selection, Interview, Debrief &amp; Decide</vt:lpstr>
      <vt:lpstr>Rating System Overview</vt:lpstr>
      <vt:lpstr>Orientation, ROE, SOC, AAR</vt:lpstr>
      <vt:lpstr>Structured Organising Conversation Framework</vt:lpstr>
      <vt:lpstr>Structured Organising Conversation Framework</vt:lpstr>
      <vt:lpstr>PowerPoint Presentation</vt:lpstr>
      <vt:lpstr>Roles and Responsibilities</vt:lpstr>
      <vt:lpstr>Formal and Informal Learning Opportunities</vt:lpstr>
      <vt:lpstr>Review and Reporting</vt:lpstr>
      <vt:lpstr> United Voice Cadet Organiser Program</vt:lpstr>
      <vt:lpstr>#insert collage of past and present faces of cadets</vt:lpstr>
    </vt:vector>
  </TitlesOfParts>
  <Company>LHMU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Voice Cadet Organiser Program</dc:title>
  <dc:creator>Kelly Bush</dc:creator>
  <cp:lastModifiedBy>Kelly Bush</cp:lastModifiedBy>
  <cp:revision>43</cp:revision>
  <dcterms:created xsi:type="dcterms:W3CDTF">2016-08-04T05:00:52Z</dcterms:created>
  <dcterms:modified xsi:type="dcterms:W3CDTF">2016-08-12T00:36:37Z</dcterms:modified>
</cp:coreProperties>
</file>